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slideLayouts/slideLayout9.xml" ContentType="application/vnd.openxmlformats-officedocument.presentationml.slideLayout+xml"/>
  <Override PartName="/ppt/theme/theme3.xml" ContentType="application/vnd.openxmlformats-officedocument.theme+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slideLayouts/slideLayout10.xml" ContentType="application/vnd.openxmlformats-officedocument.presentationml.slideLayout+xml"/>
  <Override PartName="/ppt/theme/theme4.xml" ContentType="application/vnd.openxmlformats-officedocument.them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5.xml" ContentType="application/vnd.openxmlformats-officedocument.theme+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slideLayouts/slideLayout14.xml" ContentType="application/vnd.openxmlformats-officedocument.presentationml.slideLayout+xml"/>
  <Override PartName="/ppt/theme/theme6.xml" ContentType="application/vnd.openxmlformats-officedocument.theme+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slideLayouts/slideLayout15.xml" ContentType="application/vnd.openxmlformats-officedocument.presentationml.slideLayout+xml"/>
  <Override PartName="/ppt/theme/theme7.xml" ContentType="application/vnd.openxmlformats-officedocument.theme+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8.xml" ContentType="application/vnd.openxmlformats-officedocument.theme+xml"/>
  <Override PartName="/ppt/slideLayouts/slideLayout18.xml" ContentType="application/vnd.openxmlformats-officedocument.presentationml.slideLayout+xml"/>
  <Override PartName="/ppt/theme/theme9.xml" ContentType="application/vnd.openxmlformats-officedocument.theme+xml"/>
  <Override PartName="/ppt/tags/tag78.xml" ContentType="application/vnd.openxmlformats-officedocument.presentationml.tags+xml"/>
  <Override PartName="/ppt/tags/tag79.xml" ContentType="application/vnd.openxmlformats-officedocument.presentationml.tags+xml"/>
  <Override PartName="/ppt/theme/theme10.xml" ContentType="application/vnd.openxmlformats-officedocument.theme+xml"/>
  <Override PartName="/ppt/theme/theme11.xml" ContentType="application/vnd.openxmlformats-officedocument.theme+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charts/chart1.xml" ContentType="application/vnd.openxmlformats-officedocument.drawingml.chart+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charts/chart2.xml" ContentType="application/vnd.openxmlformats-officedocument.drawingml.chart+xml"/>
  <Override PartName="/ppt/charts/chart3.xml" ContentType="application/vnd.openxmlformats-officedocument.drawingml.chart+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 id="2147483676" r:id="rId2"/>
    <p:sldMasterId id="2147483679" r:id="rId3"/>
    <p:sldMasterId id="2147483681" r:id="rId4"/>
    <p:sldMasterId id="2147483683" r:id="rId5"/>
    <p:sldMasterId id="2147483687" r:id="rId6"/>
    <p:sldMasterId id="2147483689" r:id="rId7"/>
    <p:sldMasterId id="2147483691" r:id="rId8"/>
    <p:sldMasterId id="2147483694" r:id="rId9"/>
  </p:sldMasterIdLst>
  <p:notesMasterIdLst>
    <p:notesMasterId r:id="rId19"/>
  </p:notesMasterIdLst>
  <p:handoutMasterIdLst>
    <p:handoutMasterId r:id="rId20"/>
  </p:handoutMasterIdLst>
  <p:sldIdLst>
    <p:sldId id="258" r:id="rId10"/>
    <p:sldId id="265" r:id="rId11"/>
    <p:sldId id="257" r:id="rId12"/>
    <p:sldId id="260" r:id="rId13"/>
    <p:sldId id="261" r:id="rId14"/>
    <p:sldId id="262" r:id="rId15"/>
    <p:sldId id="264" r:id="rId16"/>
    <p:sldId id="256" r:id="rId17"/>
    <p:sldId id="259" r:id="rId18"/>
  </p:sldIdLst>
  <p:sldSz cx="9144000" cy="6858000" type="screen4x3"/>
  <p:notesSz cx="6797675" cy="9926638"/>
  <p:custDataLst>
    <p:tags r:id="rId22"/>
  </p:custDataLst>
  <p:defaultTextStyle>
    <a:defPPr>
      <a:defRPr lang="en-GB"/>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05BB"/>
    <a:srgbClr val="CEEAB0"/>
    <a:srgbClr val="DCF0C6"/>
    <a:srgbClr val="FFCC99"/>
    <a:srgbClr val="85DFFF"/>
    <a:srgbClr val="E0E1E2"/>
    <a:srgbClr val="EDDFE9"/>
    <a:srgbClr val="7071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06" autoAdjust="0"/>
    <p:restoredTop sz="99657" autoAdjust="0"/>
  </p:normalViewPr>
  <p:slideViewPr>
    <p:cSldViewPr snapToGrid="0" snapToObjects="1" showGuides="1">
      <p:cViewPr>
        <p:scale>
          <a:sx n="101" d="100"/>
          <a:sy n="101" d="100"/>
        </p:scale>
        <p:origin x="-2992" y="-1096"/>
      </p:cViewPr>
      <p:guideLst>
        <p:guide orient="horz" pos="2160"/>
        <p:guide pos="2880"/>
      </p:guideLst>
    </p:cSldViewPr>
  </p:slideViewPr>
  <p:notesTextViewPr>
    <p:cViewPr>
      <p:scale>
        <a:sx n="100" d="100"/>
        <a:sy n="100" d="100"/>
      </p:scale>
      <p:origin x="0" y="0"/>
    </p:cViewPr>
  </p:notesTextViewPr>
  <p:notesViewPr>
    <p:cSldViewPr snapToGrid="0" snapToObjects="1" showGuide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Master" Target="slideMasters/slideMaster9.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tags" Target="tags/tag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Master" Target="slideMasters/slideMaster6.xml"/><Relationship Id="rId7" Type="http://schemas.openxmlformats.org/officeDocument/2006/relationships/slideMaster" Target="slideMasters/slideMaster7.xml"/><Relationship Id="rId8" Type="http://schemas.openxmlformats.org/officeDocument/2006/relationships/slideMaster" Target="slideMasters/slideMaster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000" dirty="0" smtClean="0"/>
              <a:t>Most</a:t>
            </a:r>
            <a:r>
              <a:rPr lang="en-US" sz="2000" baseline="0" dirty="0" smtClean="0"/>
              <a:t> Frequently Used Venues</a:t>
            </a:r>
            <a:r>
              <a:rPr lang="en-US" sz="2000" dirty="0" smtClean="0"/>
              <a:t> </a:t>
            </a:r>
            <a:endParaRPr lang="en-US" sz="2000" dirty="0"/>
          </a:p>
        </c:rich>
      </c:tx>
      <c:layout/>
      <c:overlay val="0"/>
    </c:title>
    <c:autoTitleDeleted val="0"/>
    <c:plotArea>
      <c:layout/>
      <c:barChart>
        <c:barDir val="bar"/>
        <c:grouping val="clustered"/>
        <c:varyColors val="0"/>
        <c:ser>
          <c:idx val="0"/>
          <c:order val="0"/>
          <c:tx>
            <c:strRef>
              <c:f>Sheet1!$B$1</c:f>
              <c:strCache>
                <c:ptCount val="1"/>
                <c:pt idx="0">
                  <c:v>U.K. Respondents</c:v>
                </c:pt>
              </c:strCache>
            </c:strRef>
          </c:tx>
          <c:spPr>
            <a:solidFill>
              <a:srgbClr val="2C05BB"/>
            </a:solidFill>
          </c:spPr>
          <c:invertIfNegative val="0"/>
          <c:dLbls>
            <c:txPr>
              <a:bodyPr/>
              <a:lstStyle/>
              <a:p>
                <a:pPr>
                  <a:defRPr sz="1200"/>
                </a:pPr>
                <a:endParaRPr lang="en-US"/>
              </a:p>
            </c:txPr>
            <c:dLblPos val="outEnd"/>
            <c:showLegendKey val="0"/>
            <c:showVal val="1"/>
            <c:showCatName val="0"/>
            <c:showSerName val="0"/>
            <c:showPercent val="0"/>
            <c:showBubbleSize val="0"/>
            <c:showLeaderLines val="0"/>
          </c:dLbls>
          <c:cat>
            <c:strRef>
              <c:f>Sheet1!$A$2:$A$7</c:f>
              <c:strCache>
                <c:ptCount val="6"/>
                <c:pt idx="0">
                  <c:v>All Other Cities</c:v>
                </c:pt>
                <c:pt idx="1">
                  <c:v>Singapore</c:v>
                </c:pt>
                <c:pt idx="2">
                  <c:v>Geneva</c:v>
                </c:pt>
                <c:pt idx="3">
                  <c:v>Paris</c:v>
                </c:pt>
                <c:pt idx="4">
                  <c:v>London</c:v>
                </c:pt>
                <c:pt idx="5">
                  <c:v>New York</c:v>
                </c:pt>
              </c:strCache>
            </c:strRef>
          </c:cat>
          <c:val>
            <c:numRef>
              <c:f>Sheet1!$B$2:$B$7</c:f>
              <c:numCache>
                <c:formatCode>0%</c:formatCode>
                <c:ptCount val="6"/>
                <c:pt idx="0">
                  <c:v>0.18</c:v>
                </c:pt>
                <c:pt idx="1">
                  <c:v>0.02</c:v>
                </c:pt>
                <c:pt idx="2">
                  <c:v>0.02</c:v>
                </c:pt>
                <c:pt idx="3">
                  <c:v>0.13</c:v>
                </c:pt>
                <c:pt idx="4">
                  <c:v>0.6</c:v>
                </c:pt>
                <c:pt idx="5">
                  <c:v>0.03</c:v>
                </c:pt>
              </c:numCache>
            </c:numRef>
          </c:val>
        </c:ser>
        <c:ser>
          <c:idx val="1"/>
          <c:order val="1"/>
          <c:tx>
            <c:strRef>
              <c:f>Sheet1!$C$1</c:f>
              <c:strCache>
                <c:ptCount val="1"/>
                <c:pt idx="0">
                  <c:v>U.S. Respondents</c:v>
                </c:pt>
              </c:strCache>
            </c:strRef>
          </c:tx>
          <c:spPr>
            <a:solidFill>
              <a:schemeClr val="accent1">
                <a:lumMod val="75000"/>
              </a:schemeClr>
            </a:solidFill>
          </c:spPr>
          <c:invertIfNegative val="0"/>
          <c:dLbls>
            <c:txPr>
              <a:bodyPr/>
              <a:lstStyle/>
              <a:p>
                <a:pPr>
                  <a:defRPr sz="1200"/>
                </a:pPr>
                <a:endParaRPr lang="en-US"/>
              </a:p>
            </c:txPr>
            <c:dLblPos val="outEnd"/>
            <c:showLegendKey val="0"/>
            <c:showVal val="1"/>
            <c:showCatName val="0"/>
            <c:showSerName val="0"/>
            <c:showPercent val="0"/>
            <c:showBubbleSize val="0"/>
            <c:showLeaderLines val="0"/>
          </c:dLbls>
          <c:cat>
            <c:strRef>
              <c:f>Sheet1!$A$2:$A$7</c:f>
              <c:strCache>
                <c:ptCount val="6"/>
                <c:pt idx="0">
                  <c:v>All Other Cities</c:v>
                </c:pt>
                <c:pt idx="1">
                  <c:v>Singapore</c:v>
                </c:pt>
                <c:pt idx="2">
                  <c:v>Geneva</c:v>
                </c:pt>
                <c:pt idx="3">
                  <c:v>Paris</c:v>
                </c:pt>
                <c:pt idx="4">
                  <c:v>London</c:v>
                </c:pt>
                <c:pt idx="5">
                  <c:v>New York</c:v>
                </c:pt>
              </c:strCache>
            </c:strRef>
          </c:cat>
          <c:val>
            <c:numRef>
              <c:f>Sheet1!$C$2:$C$7</c:f>
              <c:numCache>
                <c:formatCode>0%</c:formatCode>
                <c:ptCount val="6"/>
                <c:pt idx="0">
                  <c:v>0.36</c:v>
                </c:pt>
                <c:pt idx="1">
                  <c:v>0.02</c:v>
                </c:pt>
                <c:pt idx="2">
                  <c:v>0.02</c:v>
                </c:pt>
                <c:pt idx="3">
                  <c:v>0.04</c:v>
                </c:pt>
                <c:pt idx="4">
                  <c:v>0.21</c:v>
                </c:pt>
                <c:pt idx="5">
                  <c:v>0.33</c:v>
                </c:pt>
              </c:numCache>
            </c:numRef>
          </c:val>
        </c:ser>
        <c:ser>
          <c:idx val="2"/>
          <c:order val="2"/>
          <c:tx>
            <c:strRef>
              <c:f>Sheet1!$D$1</c:f>
              <c:strCache>
                <c:ptCount val="1"/>
                <c:pt idx="0">
                  <c:v>Total</c:v>
                </c:pt>
              </c:strCache>
            </c:strRef>
          </c:tx>
          <c:spPr>
            <a:solidFill>
              <a:srgbClr val="00B050"/>
            </a:solidFill>
          </c:spPr>
          <c:invertIfNegative val="0"/>
          <c:dLbls>
            <c:txPr>
              <a:bodyPr/>
              <a:lstStyle/>
              <a:p>
                <a:pPr>
                  <a:defRPr sz="1200"/>
                </a:pPr>
                <a:endParaRPr lang="en-US"/>
              </a:p>
            </c:txPr>
            <c:dLblPos val="outEnd"/>
            <c:showLegendKey val="0"/>
            <c:showVal val="1"/>
            <c:showCatName val="0"/>
            <c:showSerName val="0"/>
            <c:showPercent val="0"/>
            <c:showBubbleSize val="0"/>
            <c:showLeaderLines val="0"/>
          </c:dLbls>
          <c:cat>
            <c:strRef>
              <c:f>Sheet1!$A$2:$A$7</c:f>
              <c:strCache>
                <c:ptCount val="6"/>
                <c:pt idx="0">
                  <c:v>All Other Cities</c:v>
                </c:pt>
                <c:pt idx="1">
                  <c:v>Singapore</c:v>
                </c:pt>
                <c:pt idx="2">
                  <c:v>Geneva</c:v>
                </c:pt>
                <c:pt idx="3">
                  <c:v>Paris</c:v>
                </c:pt>
                <c:pt idx="4">
                  <c:v>London</c:v>
                </c:pt>
                <c:pt idx="5">
                  <c:v>New York</c:v>
                </c:pt>
              </c:strCache>
            </c:strRef>
          </c:cat>
          <c:val>
            <c:numRef>
              <c:f>Sheet1!$D$2:$D$7</c:f>
              <c:numCache>
                <c:formatCode>0%</c:formatCode>
                <c:ptCount val="6"/>
                <c:pt idx="0">
                  <c:v>0.32</c:v>
                </c:pt>
                <c:pt idx="1">
                  <c:v>0.02</c:v>
                </c:pt>
                <c:pt idx="2">
                  <c:v>0.02</c:v>
                </c:pt>
                <c:pt idx="3">
                  <c:v>0.05</c:v>
                </c:pt>
                <c:pt idx="4">
                  <c:v>0.31</c:v>
                </c:pt>
                <c:pt idx="5">
                  <c:v>0.25</c:v>
                </c:pt>
              </c:numCache>
            </c:numRef>
          </c:val>
        </c:ser>
        <c:dLbls>
          <c:dLblPos val="inEnd"/>
          <c:showLegendKey val="0"/>
          <c:showVal val="1"/>
          <c:showCatName val="0"/>
          <c:showSerName val="0"/>
          <c:showPercent val="0"/>
          <c:showBubbleSize val="0"/>
        </c:dLbls>
        <c:gapWidth val="203"/>
        <c:overlap val="-27"/>
        <c:axId val="2106928008"/>
        <c:axId val="2106931176"/>
      </c:barChart>
      <c:catAx>
        <c:axId val="2106928008"/>
        <c:scaling>
          <c:orientation val="minMax"/>
        </c:scaling>
        <c:delete val="0"/>
        <c:axPos val="l"/>
        <c:majorTickMark val="out"/>
        <c:minorTickMark val="none"/>
        <c:tickLblPos val="nextTo"/>
        <c:crossAx val="2106931176"/>
        <c:crosses val="autoZero"/>
        <c:auto val="1"/>
        <c:lblAlgn val="ctr"/>
        <c:lblOffset val="100"/>
        <c:noMultiLvlLbl val="0"/>
      </c:catAx>
      <c:valAx>
        <c:axId val="2106931176"/>
        <c:scaling>
          <c:orientation val="minMax"/>
        </c:scaling>
        <c:delete val="0"/>
        <c:axPos val="b"/>
        <c:majorGridlines/>
        <c:numFmt formatCode="0%" sourceLinked="1"/>
        <c:majorTickMark val="out"/>
        <c:minorTickMark val="none"/>
        <c:tickLblPos val="nextTo"/>
        <c:txPr>
          <a:bodyPr/>
          <a:lstStyle/>
          <a:p>
            <a:pPr>
              <a:defRPr sz="1400"/>
            </a:pPr>
            <a:endParaRPr lang="en-US"/>
          </a:p>
        </c:txPr>
        <c:crossAx val="2106928008"/>
        <c:crosses val="autoZero"/>
        <c:crossBetween val="between"/>
      </c:valAx>
    </c:plotArea>
    <c:legend>
      <c:legendPos val="r"/>
      <c:layout/>
      <c:overlay val="0"/>
      <c:txPr>
        <a:bodyPr/>
        <a:lstStyle/>
        <a:p>
          <a:pPr>
            <a:defRPr sz="1400"/>
          </a:pPr>
          <a:endParaRPr lang="en-US"/>
        </a:p>
      </c:txPr>
    </c:legend>
    <c:plotVisOnly val="1"/>
    <c:dispBlanksAs val="gap"/>
    <c:showDLblsOverMax val="0"/>
  </c:chart>
  <c:spPr>
    <a:ln>
      <a:noFill/>
    </a:ln>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a:pPr>
            <a:r>
              <a:rPr lang="en-US" sz="1800" dirty="0"/>
              <a:t>U.K. Respondents</a:t>
            </a:r>
          </a:p>
        </c:rich>
      </c:tx>
      <c:layout/>
      <c:overlay val="0"/>
    </c:title>
    <c:autoTitleDeleted val="0"/>
    <c:plotArea>
      <c:layout/>
      <c:pieChart>
        <c:varyColors val="1"/>
        <c:ser>
          <c:idx val="0"/>
          <c:order val="0"/>
          <c:tx>
            <c:strRef>
              <c:f>Sheet1!$B$1</c:f>
              <c:strCache>
                <c:ptCount val="1"/>
                <c:pt idx="0">
                  <c:v>U.K. Respondents</c:v>
                </c:pt>
              </c:strCache>
            </c:strRef>
          </c:tx>
          <c:explosion val="9"/>
          <c:dPt>
            <c:idx val="0"/>
            <c:bubble3D val="0"/>
            <c:explosion val="25"/>
            <c:spPr>
              <a:gradFill>
                <a:gsLst>
                  <a:gs pos="0">
                    <a:schemeClr val="accent1">
                      <a:shade val="30000"/>
                      <a:satMod val="115000"/>
                    </a:schemeClr>
                  </a:gs>
                  <a:gs pos="75000">
                    <a:schemeClr val="accent1">
                      <a:shade val="67500"/>
                      <a:satMod val="115000"/>
                    </a:schemeClr>
                  </a:gs>
                  <a:gs pos="100000">
                    <a:schemeClr val="accent1">
                      <a:shade val="100000"/>
                      <a:satMod val="115000"/>
                    </a:schemeClr>
                  </a:gs>
                </a:gsLst>
                <a:lin ang="5400000" scaled="1"/>
              </a:gradFill>
            </c:spPr>
          </c:dPt>
          <c:dPt>
            <c:idx val="1"/>
            <c:bubble3D val="0"/>
            <c:spPr>
              <a:solidFill>
                <a:schemeClr val="accent4">
                  <a:lumMod val="40000"/>
                  <a:lumOff val="60000"/>
                </a:schemeClr>
              </a:solidFill>
            </c:spPr>
          </c:dPt>
          <c:dLbls>
            <c:dLbl>
              <c:idx val="0"/>
              <c:layout>
                <c:manualLayout>
                  <c:x val="0.0138956821553141"/>
                  <c:y val="-0.203661881284008"/>
                </c:manualLayout>
              </c:layout>
              <c:tx>
                <c:rich>
                  <a:bodyPr/>
                  <a:lstStyle/>
                  <a:p>
                    <a:r>
                      <a:rPr lang="en-US" sz="1200" b="1" dirty="0"/>
                      <a:t>43</a:t>
                    </a:r>
                    <a:r>
                      <a:rPr lang="en-US" sz="1200" b="1" dirty="0" smtClean="0"/>
                      <a:t>% prefer New York</a:t>
                    </a:r>
                    <a:endParaRPr lang="en-US" sz="1200" b="1" dirty="0"/>
                  </a:p>
                </c:rich>
              </c:tx>
              <c:showLegendKey val="0"/>
              <c:showVal val="1"/>
              <c:showCatName val="0"/>
              <c:showSerName val="0"/>
              <c:showPercent val="0"/>
              <c:showBubbleSize val="0"/>
            </c:dLbl>
            <c:dLbl>
              <c:idx val="1"/>
              <c:layout>
                <c:manualLayout>
                  <c:x val="0.196787357576435"/>
                  <c:y val="0.0316619557170738"/>
                </c:manualLayout>
              </c:layout>
              <c:tx>
                <c:rich>
                  <a:bodyPr/>
                  <a:lstStyle/>
                  <a:p>
                    <a:r>
                      <a:rPr lang="en-US" sz="800" dirty="0" smtClean="0"/>
                      <a:t>Other U.S. Cities - 57</a:t>
                    </a:r>
                    <a:r>
                      <a:rPr lang="en-US" sz="800" dirty="0"/>
                      <a:t>%</a:t>
                    </a:r>
                  </a:p>
                </c:rich>
              </c:tx>
              <c:showLegendKey val="0"/>
              <c:showVal val="1"/>
              <c:showCatName val="0"/>
              <c:showSerName val="0"/>
              <c:showPercent val="0"/>
              <c:showBubbleSize val="0"/>
            </c:dLbl>
            <c:showLegendKey val="0"/>
            <c:showVal val="1"/>
            <c:showCatName val="0"/>
            <c:showSerName val="0"/>
            <c:showPercent val="0"/>
            <c:showBubbleSize val="0"/>
            <c:showLeaderLines val="1"/>
          </c:dLbls>
          <c:cat>
            <c:strRef>
              <c:f>Sheet1!$A$2:$A$3</c:f>
              <c:strCache>
                <c:ptCount val="2"/>
                <c:pt idx="0">
                  <c:v>New York</c:v>
                </c:pt>
                <c:pt idx="1">
                  <c:v>Other</c:v>
                </c:pt>
              </c:strCache>
            </c:strRef>
          </c:cat>
          <c:val>
            <c:numRef>
              <c:f>Sheet1!$B$2:$B$3</c:f>
              <c:numCache>
                <c:formatCode>0%</c:formatCode>
                <c:ptCount val="2"/>
                <c:pt idx="0">
                  <c:v>0.43</c:v>
                </c:pt>
                <c:pt idx="1">
                  <c:v>0.57</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layout/>
      <c:overlay val="0"/>
      <c:txPr>
        <a:bodyPr/>
        <a:lstStyle/>
        <a:p>
          <a:pPr>
            <a:defRPr sz="1800"/>
          </a:pPr>
          <a:endParaRPr lang="en-US"/>
        </a:p>
      </c:txPr>
    </c:title>
    <c:autoTitleDeleted val="0"/>
    <c:plotArea>
      <c:layout/>
      <c:pieChart>
        <c:varyColors val="1"/>
        <c:ser>
          <c:idx val="0"/>
          <c:order val="0"/>
          <c:tx>
            <c:strRef>
              <c:f>Sheet1!$B$1</c:f>
              <c:strCache>
                <c:ptCount val="1"/>
                <c:pt idx="0">
                  <c:v>U.S. Respondents</c:v>
                </c:pt>
              </c:strCache>
            </c:strRef>
          </c:tx>
          <c:dPt>
            <c:idx val="0"/>
            <c:bubble3D val="0"/>
            <c:explosion val="20"/>
            <c:spPr>
              <a:gradFill>
                <a:gsLst>
                  <a:gs pos="0">
                    <a:schemeClr val="accent1">
                      <a:shade val="30000"/>
                      <a:satMod val="115000"/>
                    </a:schemeClr>
                  </a:gs>
                  <a:gs pos="75000">
                    <a:schemeClr val="accent1">
                      <a:shade val="67500"/>
                      <a:satMod val="115000"/>
                    </a:schemeClr>
                  </a:gs>
                  <a:gs pos="100000">
                    <a:schemeClr val="accent1">
                      <a:shade val="100000"/>
                      <a:satMod val="115000"/>
                    </a:schemeClr>
                  </a:gs>
                </a:gsLst>
                <a:lin ang="5400000" scaled="1"/>
              </a:gradFill>
            </c:spPr>
          </c:dPt>
          <c:dPt>
            <c:idx val="1"/>
            <c:bubble3D val="0"/>
            <c:spPr>
              <a:solidFill>
                <a:schemeClr val="tx2">
                  <a:lumMod val="40000"/>
                  <a:lumOff val="60000"/>
                </a:schemeClr>
              </a:solidFill>
            </c:spPr>
          </c:dPt>
          <c:dPt>
            <c:idx val="2"/>
            <c:bubble3D val="0"/>
            <c:spPr>
              <a:solidFill>
                <a:schemeClr val="accent4">
                  <a:lumMod val="40000"/>
                  <a:lumOff val="60000"/>
                </a:schemeClr>
              </a:solidFill>
            </c:spPr>
          </c:dPt>
          <c:dLbls>
            <c:dLbl>
              <c:idx val="0"/>
              <c:layout>
                <c:manualLayout>
                  <c:x val="0.0940944881889764"/>
                  <c:y val="-0.0211114816352364"/>
                </c:manualLayout>
              </c:layout>
              <c:tx>
                <c:rich>
                  <a:bodyPr/>
                  <a:lstStyle/>
                  <a:p>
                    <a:pPr>
                      <a:defRPr sz="1400" b="1"/>
                    </a:pPr>
                    <a:r>
                      <a:rPr lang="en-US" sz="1200" b="1" dirty="0" smtClean="0"/>
                      <a:t>27% prefer New York</a:t>
                    </a:r>
                    <a:endParaRPr lang="en-US" sz="1200" b="1" dirty="0"/>
                  </a:p>
                </c:rich>
              </c:tx>
              <c:spPr/>
              <c:showLegendKey val="0"/>
              <c:showVal val="1"/>
              <c:showCatName val="1"/>
              <c:showSerName val="0"/>
              <c:showPercent val="0"/>
              <c:showBubbleSize val="0"/>
              <c:separator>
</c:separator>
            </c:dLbl>
            <c:dLbl>
              <c:idx val="1"/>
              <c:layout>
                <c:manualLayout>
                  <c:x val="-0.106323483608735"/>
                  <c:y val="-0.128762057660307"/>
                </c:manualLayout>
              </c:layout>
              <c:tx>
                <c:rich>
                  <a:bodyPr/>
                  <a:lstStyle/>
                  <a:p>
                    <a:r>
                      <a:rPr lang="en-US" dirty="0"/>
                      <a:t>Houston
</a:t>
                    </a:r>
                    <a:r>
                      <a:rPr lang="en-US" dirty="0" smtClean="0"/>
                      <a:t>23%</a:t>
                    </a:r>
                    <a:endParaRPr lang="en-US" dirty="0"/>
                  </a:p>
                </c:rich>
              </c:tx>
              <c:showLegendKey val="0"/>
              <c:showVal val="1"/>
              <c:showCatName val="1"/>
              <c:showSerName val="0"/>
              <c:showPercent val="0"/>
              <c:showBubbleSize val="0"/>
              <c:separator>
</c:separator>
            </c:dLbl>
            <c:dLbl>
              <c:idx val="2"/>
              <c:layout/>
              <c:tx>
                <c:rich>
                  <a:bodyPr/>
                  <a:lstStyle/>
                  <a:p>
                    <a:r>
                      <a:rPr lang="en-US" dirty="0"/>
                      <a:t>Other U.S. Cities
</a:t>
                    </a:r>
                    <a:r>
                      <a:rPr lang="en-US" dirty="0" smtClean="0"/>
                      <a:t>50%</a:t>
                    </a:r>
                    <a:endParaRPr lang="en-US" dirty="0"/>
                  </a:p>
                </c:rich>
              </c:tx>
              <c:showLegendKey val="0"/>
              <c:showVal val="1"/>
              <c:showCatName val="1"/>
              <c:showSerName val="0"/>
              <c:showPercent val="0"/>
              <c:showBubbleSize val="0"/>
              <c:separator>
</c:separator>
            </c:dLbl>
            <c:txPr>
              <a:bodyPr/>
              <a:lstStyle/>
              <a:p>
                <a:pPr>
                  <a:defRPr sz="800"/>
                </a:pPr>
                <a:endParaRPr lang="en-US"/>
              </a:p>
            </c:txPr>
            <c:showLegendKey val="0"/>
            <c:showVal val="0"/>
            <c:showCatName val="1"/>
            <c:showSerName val="0"/>
            <c:showPercent val="0"/>
            <c:showBubbleSize val="0"/>
            <c:separator>
</c:separator>
            <c:showLeaderLines val="1"/>
          </c:dLbls>
          <c:cat>
            <c:strRef>
              <c:f>Sheet1!$A$2:$A$4</c:f>
              <c:strCache>
                <c:ptCount val="3"/>
                <c:pt idx="0">
                  <c:v>New York</c:v>
                </c:pt>
                <c:pt idx="1">
                  <c:v>Houston</c:v>
                </c:pt>
                <c:pt idx="2">
                  <c:v>Other U.S. Cities</c:v>
                </c:pt>
              </c:strCache>
            </c:strRef>
          </c:cat>
          <c:val>
            <c:numRef>
              <c:f>Sheet1!$B$2:$B$4</c:f>
              <c:numCache>
                <c:formatCode>General</c:formatCode>
                <c:ptCount val="3"/>
                <c:pt idx="0">
                  <c:v>27.0</c:v>
                </c:pt>
                <c:pt idx="1">
                  <c:v>23.0</c:v>
                </c:pt>
                <c:pt idx="2">
                  <c:v>50.0</c:v>
                </c:pt>
              </c:numCache>
            </c:numRef>
          </c:val>
        </c:ser>
        <c:dLbls>
          <c:showLegendKey val="0"/>
          <c:showVal val="1"/>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smtClean="0"/>
              <a:t>Regional</a:t>
            </a:r>
            <a:r>
              <a:rPr lang="en-US" sz="1400" baseline="0" dirty="0" smtClean="0"/>
              <a:t> O</a:t>
            </a:r>
            <a:r>
              <a:rPr lang="en-US" sz="1400" dirty="0" smtClean="0"/>
              <a:t>rigin of Parties</a:t>
            </a:r>
            <a:endParaRPr lang="en-US" sz="1400" dirty="0"/>
          </a:p>
        </c:rich>
      </c:tx>
      <c:layout/>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Party Origin</c:v>
                </c:pt>
              </c:strCache>
            </c:strRef>
          </c:tx>
          <c:spPr>
            <a:solidFill>
              <a:srgbClr val="EDDFE9">
                <a:alpha val="98824"/>
              </a:srgbClr>
            </a:solidFill>
          </c:spPr>
          <c:invertIfNegative val="0"/>
          <c:dPt>
            <c:idx val="3"/>
            <c:invertIfNegative val="0"/>
            <c:bubble3D val="0"/>
            <c:spPr>
              <a:solidFill>
                <a:schemeClr val="tx2">
                  <a:alpha val="99000"/>
                </a:schemeClr>
              </a:solidFill>
            </c:spPr>
          </c:dPt>
          <c:dLbls>
            <c:dLbl>
              <c:idx val="3"/>
              <c:spPr/>
              <c:txPr>
                <a:bodyPr/>
                <a:lstStyle/>
                <a:p>
                  <a:pPr>
                    <a:defRPr sz="1100" b="1"/>
                  </a:pPr>
                  <a:endParaRPr lang="en-US"/>
                </a:p>
              </c:txPr>
              <c:showLegendKey val="0"/>
              <c:showVal val="1"/>
              <c:showCatName val="0"/>
              <c:showSerName val="0"/>
              <c:showPercent val="0"/>
              <c:showBubbleSize val="0"/>
            </c:dLbl>
            <c:txPr>
              <a:bodyPr/>
              <a:lstStyle/>
              <a:p>
                <a:pPr>
                  <a:defRPr sz="1100"/>
                </a:pPr>
                <a:endParaRPr lang="en-US"/>
              </a:p>
            </c:txPr>
            <c:showLegendKey val="0"/>
            <c:showVal val="1"/>
            <c:showCatName val="0"/>
            <c:showSerName val="0"/>
            <c:showPercent val="0"/>
            <c:showBubbleSize val="0"/>
            <c:showLeaderLines val="0"/>
          </c:dLbls>
          <c:cat>
            <c:strRef>
              <c:f>Sheet1!$A$2:$A$6</c:f>
              <c:strCache>
                <c:ptCount val="5"/>
                <c:pt idx="0">
                  <c:v>Africa</c:v>
                </c:pt>
                <c:pt idx="1">
                  <c:v>Asia/Pacific</c:v>
                </c:pt>
                <c:pt idx="2">
                  <c:v>Europe</c:v>
                </c:pt>
                <c:pt idx="3">
                  <c:v>Lat. Am./Carib.</c:v>
                </c:pt>
                <c:pt idx="4">
                  <c:v>North America</c:v>
                </c:pt>
              </c:strCache>
            </c:strRef>
          </c:cat>
          <c:val>
            <c:numRef>
              <c:f>Sheet1!$B$2:$B$6</c:f>
              <c:numCache>
                <c:formatCode>General</c:formatCode>
                <c:ptCount val="5"/>
                <c:pt idx="0">
                  <c:v>127.0</c:v>
                </c:pt>
                <c:pt idx="1">
                  <c:v>462.0</c:v>
                </c:pt>
                <c:pt idx="2">
                  <c:v>996.0</c:v>
                </c:pt>
                <c:pt idx="3">
                  <c:v>292.0</c:v>
                </c:pt>
                <c:pt idx="4">
                  <c:v>159.0</c:v>
                </c:pt>
              </c:numCache>
            </c:numRef>
          </c:val>
        </c:ser>
        <c:dLbls>
          <c:showLegendKey val="0"/>
          <c:showVal val="0"/>
          <c:showCatName val="0"/>
          <c:showSerName val="0"/>
          <c:showPercent val="0"/>
          <c:showBubbleSize val="0"/>
        </c:dLbls>
        <c:gapWidth val="150"/>
        <c:shape val="cylinder"/>
        <c:axId val="2105916600"/>
        <c:axId val="2105919608"/>
        <c:axId val="0"/>
      </c:bar3DChart>
      <c:catAx>
        <c:axId val="2105916600"/>
        <c:scaling>
          <c:orientation val="minMax"/>
        </c:scaling>
        <c:delete val="0"/>
        <c:axPos val="b"/>
        <c:majorTickMark val="out"/>
        <c:minorTickMark val="none"/>
        <c:tickLblPos val="nextTo"/>
        <c:txPr>
          <a:bodyPr/>
          <a:lstStyle/>
          <a:p>
            <a:pPr>
              <a:defRPr sz="800"/>
            </a:pPr>
            <a:endParaRPr lang="en-US"/>
          </a:p>
        </c:txPr>
        <c:crossAx val="2105919608"/>
        <c:crosses val="autoZero"/>
        <c:auto val="1"/>
        <c:lblAlgn val="ctr"/>
        <c:lblOffset val="100"/>
        <c:noMultiLvlLbl val="0"/>
      </c:catAx>
      <c:valAx>
        <c:axId val="2105919608"/>
        <c:scaling>
          <c:orientation val="minMax"/>
        </c:scaling>
        <c:delete val="1"/>
        <c:axPos val="l"/>
        <c:majorGridlines>
          <c:spPr>
            <a:ln>
              <a:noFill/>
            </a:ln>
          </c:spPr>
        </c:majorGridlines>
        <c:numFmt formatCode="General" sourceLinked="1"/>
        <c:majorTickMark val="out"/>
        <c:minorTickMark val="none"/>
        <c:tickLblPos val="nextTo"/>
        <c:crossAx val="210591660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smtClean="0"/>
              <a:t>Most Popular Arbitration Places Across</a:t>
            </a:r>
            <a:r>
              <a:rPr lang="en-US" sz="1400" baseline="0" dirty="0" smtClean="0"/>
              <a:t> the Americas by # of Cases</a:t>
            </a:r>
            <a:endParaRPr lang="en-US" sz="1400" dirty="0"/>
          </a:p>
        </c:rich>
      </c:tx>
      <c:layout>
        <c:manualLayout>
          <c:xMode val="edge"/>
          <c:yMode val="edge"/>
          <c:x val="0.139869374319162"/>
          <c:y val="0.055746140651801"/>
        </c:manualLayout>
      </c:layout>
      <c:overlay val="0"/>
    </c:title>
    <c:autoTitleDeleted val="0"/>
    <c:plotArea>
      <c:layout>
        <c:manualLayout>
          <c:layoutTarget val="inner"/>
          <c:xMode val="edge"/>
          <c:yMode val="edge"/>
          <c:x val="0.212905113239051"/>
          <c:y val="0.253457206142543"/>
          <c:w val="0.483569991294793"/>
          <c:h val="0.686481814130009"/>
        </c:manualLayout>
      </c:layout>
      <c:pieChart>
        <c:varyColors val="1"/>
        <c:ser>
          <c:idx val="0"/>
          <c:order val="0"/>
          <c:tx>
            <c:strRef>
              <c:f>Sheet1!$B$1</c:f>
              <c:strCache>
                <c:ptCount val="1"/>
                <c:pt idx="0">
                  <c:v>Place of Arbitration: The Americas</c:v>
                </c:pt>
              </c:strCache>
            </c:strRef>
          </c:tx>
          <c:dPt>
            <c:idx val="0"/>
            <c:bubble3D val="0"/>
            <c:explosion val="15"/>
            <c:spPr>
              <a:gradFill>
                <a:gsLst>
                  <a:gs pos="0">
                    <a:schemeClr val="accent1">
                      <a:shade val="30000"/>
                      <a:satMod val="115000"/>
                    </a:schemeClr>
                  </a:gs>
                  <a:gs pos="72000">
                    <a:schemeClr val="accent1">
                      <a:shade val="67500"/>
                      <a:satMod val="115000"/>
                    </a:schemeClr>
                  </a:gs>
                  <a:gs pos="100000">
                    <a:schemeClr val="accent1">
                      <a:shade val="100000"/>
                      <a:satMod val="115000"/>
                    </a:schemeClr>
                  </a:gs>
                </a:gsLst>
                <a:lin ang="5400000" scaled="1"/>
              </a:gradFill>
            </c:spPr>
          </c:dPt>
          <c:dPt>
            <c:idx val="2"/>
            <c:bubble3D val="0"/>
            <c:spPr>
              <a:solidFill>
                <a:schemeClr val="accent3">
                  <a:lumMod val="20000"/>
                  <a:lumOff val="80000"/>
                </a:schemeClr>
              </a:solidFill>
            </c:spPr>
          </c:dPt>
          <c:dPt>
            <c:idx val="3"/>
            <c:bubble3D val="0"/>
            <c:spPr>
              <a:solidFill>
                <a:srgbClr val="E0E1E2"/>
              </a:solidFill>
            </c:spPr>
          </c:dPt>
          <c:dPt>
            <c:idx val="5"/>
            <c:bubble3D val="0"/>
            <c:spPr>
              <a:solidFill>
                <a:srgbClr val="FFCC99"/>
              </a:solidFill>
            </c:spPr>
          </c:dPt>
          <c:dLbls>
            <c:dLbl>
              <c:idx val="0"/>
              <c:layout>
                <c:manualLayout>
                  <c:x val="-0.18101991256737"/>
                  <c:y val="0.178269472319391"/>
                </c:manualLayout>
              </c:layout>
              <c:tx>
                <c:rich>
                  <a:bodyPr/>
                  <a:lstStyle/>
                  <a:p>
                    <a:r>
                      <a:rPr lang="en-US" sz="1200" b="1" dirty="0"/>
                      <a:t>New </a:t>
                    </a:r>
                    <a:r>
                      <a:rPr lang="en-US" sz="1200" b="1" dirty="0" smtClean="0"/>
                      <a:t>York:</a:t>
                    </a:r>
                    <a:r>
                      <a:rPr lang="en-US" sz="1200" b="1" baseline="0" dirty="0" smtClean="0"/>
                      <a:t> </a:t>
                    </a:r>
                    <a:r>
                      <a:rPr lang="en-US" sz="1200" b="1" dirty="0" smtClean="0"/>
                      <a:t>22</a:t>
                    </a:r>
                    <a:endParaRPr lang="en-US" sz="1200" b="1" dirty="0"/>
                  </a:p>
                </c:rich>
              </c:tx>
              <c:dLblPos val="bestFit"/>
              <c:showLegendKey val="0"/>
              <c:showVal val="1"/>
              <c:showCatName val="1"/>
              <c:showSerName val="0"/>
              <c:showPercent val="0"/>
              <c:showBubbleSize val="0"/>
              <c:separator>: </c:separator>
            </c:dLbl>
            <c:dLbl>
              <c:idx val="2"/>
              <c:layout>
                <c:manualLayout>
                  <c:x val="0.0746217040324614"/>
                  <c:y val="-0.141229521481341"/>
                </c:manualLayout>
              </c:layout>
              <c:dLblPos val="bestFit"/>
              <c:showLegendKey val="0"/>
              <c:showVal val="1"/>
              <c:showCatName val="1"/>
              <c:showSerName val="0"/>
              <c:showPercent val="0"/>
              <c:showBubbleSize val="0"/>
              <c:separator>: </c:separator>
            </c:dLbl>
            <c:dLbl>
              <c:idx val="3"/>
              <c:layout>
                <c:manualLayout>
                  <c:x val="0.183731251694661"/>
                  <c:y val="-0.0812266176847962"/>
                </c:manualLayout>
              </c:layout>
              <c:dLblPos val="bestFit"/>
              <c:showLegendKey val="0"/>
              <c:showVal val="1"/>
              <c:showCatName val="1"/>
              <c:showSerName val="0"/>
              <c:showPercent val="0"/>
              <c:showBubbleSize val="0"/>
              <c:separator>: </c:separator>
            </c:dLbl>
            <c:dLbl>
              <c:idx val="4"/>
              <c:layout>
                <c:manualLayout>
                  <c:x val="0.181908628620629"/>
                  <c:y val="0.123556880647209"/>
                </c:manualLayout>
              </c:layout>
              <c:dLblPos val="bestFit"/>
              <c:showLegendKey val="0"/>
              <c:showVal val="1"/>
              <c:showCatName val="1"/>
              <c:showSerName val="0"/>
              <c:showPercent val="0"/>
              <c:showBubbleSize val="0"/>
              <c:separator>: </c:separator>
            </c:dLbl>
            <c:txPr>
              <a:bodyPr/>
              <a:lstStyle/>
              <a:p>
                <a:pPr>
                  <a:defRPr sz="800"/>
                </a:pPr>
                <a:endParaRPr lang="en-US"/>
              </a:p>
            </c:txPr>
            <c:dLblPos val="bestFit"/>
            <c:showLegendKey val="0"/>
            <c:showVal val="1"/>
            <c:showCatName val="1"/>
            <c:showSerName val="0"/>
            <c:showPercent val="0"/>
            <c:showBubbleSize val="0"/>
            <c:separator>: </c:separator>
            <c:showLeaderLines val="0"/>
          </c:dLbls>
          <c:cat>
            <c:strRef>
              <c:f>Sheet1!$A$2:$A$7</c:f>
              <c:strCache>
                <c:ptCount val="6"/>
                <c:pt idx="0">
                  <c:v>New York</c:v>
                </c:pt>
                <c:pt idx="1">
                  <c:v>Brazil</c:v>
                </c:pt>
                <c:pt idx="2">
                  <c:v>Mexico</c:v>
                </c:pt>
                <c:pt idx="3">
                  <c:v>U.S.-Other</c:v>
                </c:pt>
                <c:pt idx="4">
                  <c:v>Lat. Am.-Other</c:v>
                </c:pt>
                <c:pt idx="5">
                  <c:v>Canada</c:v>
                </c:pt>
              </c:strCache>
            </c:strRef>
          </c:cat>
          <c:val>
            <c:numRef>
              <c:f>Sheet1!$B$2:$B$7</c:f>
              <c:numCache>
                <c:formatCode>General</c:formatCode>
                <c:ptCount val="6"/>
                <c:pt idx="0">
                  <c:v>22.0</c:v>
                </c:pt>
                <c:pt idx="1">
                  <c:v>14.0</c:v>
                </c:pt>
                <c:pt idx="2">
                  <c:v>11.0</c:v>
                </c:pt>
                <c:pt idx="3">
                  <c:v>11.0</c:v>
                </c:pt>
                <c:pt idx="4">
                  <c:v>12.0</c:v>
                </c:pt>
                <c:pt idx="5">
                  <c:v>6.0</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Top 10 Arbitral </a:t>
            </a:r>
            <a:r>
              <a:rPr lang="en-US" sz="1400" dirty="0" smtClean="0"/>
              <a:t>Locations</a:t>
            </a:r>
            <a:endParaRPr lang="en-US" sz="1400" dirty="0"/>
          </a:p>
        </c:rich>
      </c:tx>
      <c:layout/>
      <c:overlay val="0"/>
    </c:title>
    <c:autoTitleDeleted val="0"/>
    <c:plotArea>
      <c:layout/>
      <c:barChart>
        <c:barDir val="col"/>
        <c:grouping val="clustered"/>
        <c:varyColors val="0"/>
        <c:ser>
          <c:idx val="0"/>
          <c:order val="0"/>
          <c:tx>
            <c:strRef>
              <c:f>Sheet1!$B$1</c:f>
              <c:strCache>
                <c:ptCount val="1"/>
                <c:pt idx="0">
                  <c:v>Top 10 Arbitral Seats</c:v>
                </c:pt>
              </c:strCache>
            </c:strRef>
          </c:tx>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invertIfNegative val="0"/>
          <c:dPt>
            <c:idx val="7"/>
            <c:invertIfNegative val="0"/>
            <c:bubble3D val="0"/>
            <c:spPr>
              <a:gradFill>
                <a:gsLst>
                  <a:gs pos="0">
                    <a:schemeClr val="tx2"/>
                  </a:gs>
                  <a:gs pos="50000">
                    <a:schemeClr val="tx2"/>
                  </a:gs>
                  <a:gs pos="100000">
                    <a:schemeClr val="accent1">
                      <a:tint val="23500"/>
                      <a:satMod val="160000"/>
                    </a:schemeClr>
                  </a:gs>
                </a:gsLst>
                <a:lin ang="5400000" scaled="0"/>
              </a:gradFill>
            </c:spPr>
          </c:dPt>
          <c:dLbls>
            <c:dLbl>
              <c:idx val="7"/>
              <c:layout>
                <c:manualLayout>
                  <c:x val="0.0515015660664386"/>
                  <c:y val="0.0207453645729307"/>
                </c:manualLayout>
              </c:layout>
              <c:tx>
                <c:rich>
                  <a:bodyPr/>
                  <a:lstStyle/>
                  <a:p>
                    <a:pPr>
                      <a:defRPr sz="1600"/>
                    </a:pPr>
                    <a:r>
                      <a:rPr lang="en-US" b="1" dirty="0"/>
                      <a:t>236</a:t>
                    </a:r>
                  </a:p>
                </c:rich>
              </c:tx>
              <c:spPr/>
              <c:dLblPos val="outEnd"/>
              <c:showLegendKey val="0"/>
              <c:showVal val="1"/>
              <c:showCatName val="0"/>
              <c:showSerName val="0"/>
              <c:showPercent val="0"/>
              <c:showBubbleSize val="0"/>
            </c:dLbl>
            <c:txPr>
              <a:bodyPr/>
              <a:lstStyle/>
              <a:p>
                <a:pPr>
                  <a:defRPr sz="1100"/>
                </a:pPr>
                <a:endParaRPr lang="en-US"/>
              </a:p>
            </c:txPr>
            <c:dLblPos val="outEnd"/>
            <c:showLegendKey val="0"/>
            <c:showVal val="1"/>
            <c:showCatName val="0"/>
            <c:showSerName val="0"/>
            <c:showPercent val="0"/>
            <c:showBubbleSize val="0"/>
            <c:showLeaderLines val="0"/>
          </c:dLbls>
          <c:cat>
            <c:strRef>
              <c:f>Sheet1!$A$2:$A$11</c:f>
              <c:strCache>
                <c:ptCount val="10"/>
                <c:pt idx="0">
                  <c:v>Atlanta</c:v>
                </c:pt>
                <c:pt idx="1">
                  <c:v>Chicago</c:v>
                </c:pt>
                <c:pt idx="2">
                  <c:v>Dallas</c:v>
                </c:pt>
                <c:pt idx="3">
                  <c:v>Dayton</c:v>
                </c:pt>
                <c:pt idx="4">
                  <c:v>Houston</c:v>
                </c:pt>
                <c:pt idx="5">
                  <c:v>Los Angeles</c:v>
                </c:pt>
                <c:pt idx="6">
                  <c:v>Miami</c:v>
                </c:pt>
                <c:pt idx="7">
                  <c:v>New York</c:v>
                </c:pt>
                <c:pt idx="8">
                  <c:v>San Francisco</c:v>
                </c:pt>
                <c:pt idx="9">
                  <c:v>Washington</c:v>
                </c:pt>
              </c:strCache>
            </c:strRef>
          </c:cat>
          <c:val>
            <c:numRef>
              <c:f>Sheet1!$B$2:$B$11</c:f>
              <c:numCache>
                <c:formatCode>General</c:formatCode>
                <c:ptCount val="10"/>
                <c:pt idx="0">
                  <c:v>20.0</c:v>
                </c:pt>
                <c:pt idx="1">
                  <c:v>29.0</c:v>
                </c:pt>
                <c:pt idx="2">
                  <c:v>24.0</c:v>
                </c:pt>
                <c:pt idx="3">
                  <c:v>15.0</c:v>
                </c:pt>
                <c:pt idx="4">
                  <c:v>30.0</c:v>
                </c:pt>
                <c:pt idx="5">
                  <c:v>44.0</c:v>
                </c:pt>
                <c:pt idx="6">
                  <c:v>115.0</c:v>
                </c:pt>
                <c:pt idx="7">
                  <c:v>236.0</c:v>
                </c:pt>
                <c:pt idx="8">
                  <c:v>20.0</c:v>
                </c:pt>
                <c:pt idx="9">
                  <c:v>27.0</c:v>
                </c:pt>
              </c:numCache>
            </c:numRef>
          </c:val>
        </c:ser>
        <c:dLbls>
          <c:showLegendKey val="0"/>
          <c:showVal val="0"/>
          <c:showCatName val="0"/>
          <c:showSerName val="0"/>
          <c:showPercent val="0"/>
          <c:showBubbleSize val="0"/>
        </c:dLbls>
        <c:gapWidth val="150"/>
        <c:axId val="2105993608"/>
        <c:axId val="2105996616"/>
      </c:barChart>
      <c:catAx>
        <c:axId val="2105993608"/>
        <c:scaling>
          <c:orientation val="minMax"/>
        </c:scaling>
        <c:delete val="0"/>
        <c:axPos val="b"/>
        <c:majorTickMark val="out"/>
        <c:minorTickMark val="none"/>
        <c:tickLblPos val="nextTo"/>
        <c:txPr>
          <a:bodyPr/>
          <a:lstStyle/>
          <a:p>
            <a:pPr>
              <a:defRPr sz="1200"/>
            </a:pPr>
            <a:endParaRPr lang="en-US"/>
          </a:p>
        </c:txPr>
        <c:crossAx val="2105996616"/>
        <c:crosses val="autoZero"/>
        <c:auto val="1"/>
        <c:lblAlgn val="ctr"/>
        <c:lblOffset val="100"/>
        <c:noMultiLvlLbl val="0"/>
      </c:catAx>
      <c:valAx>
        <c:axId val="2105996616"/>
        <c:scaling>
          <c:orientation val="minMax"/>
        </c:scaling>
        <c:delete val="0"/>
        <c:axPos val="l"/>
        <c:majorGridlines/>
        <c:numFmt formatCode="General" sourceLinked="1"/>
        <c:majorTickMark val="out"/>
        <c:minorTickMark val="none"/>
        <c:tickLblPos val="nextTo"/>
        <c:txPr>
          <a:bodyPr/>
          <a:lstStyle/>
          <a:p>
            <a:pPr>
              <a:defRPr sz="1200"/>
            </a:pPr>
            <a:endParaRPr lang="en-US"/>
          </a:p>
        </c:txPr>
        <c:crossAx val="210599360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8098"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3" tIns="45777" rIns="91553" bIns="45777" numCol="1" anchor="t" anchorCtr="0" compatLnSpc="1">
            <a:prstTxWarp prst="textNoShape">
              <a:avLst/>
            </a:prstTxWarp>
          </a:bodyPr>
          <a:lstStyle>
            <a:lvl1pPr defTabSz="915988">
              <a:defRPr sz="1200"/>
            </a:lvl1pPr>
          </a:lstStyle>
          <a:p>
            <a:endParaRPr lang="en-GB"/>
          </a:p>
        </p:txBody>
      </p:sp>
      <p:sp>
        <p:nvSpPr>
          <p:cNvPr id="388099"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3" tIns="45777" rIns="91553" bIns="45777" numCol="1" anchor="t" anchorCtr="0" compatLnSpc="1">
            <a:prstTxWarp prst="textNoShape">
              <a:avLst/>
            </a:prstTxWarp>
          </a:bodyPr>
          <a:lstStyle>
            <a:lvl1pPr algn="r" defTabSz="915988">
              <a:defRPr sz="1200"/>
            </a:lvl1pPr>
          </a:lstStyle>
          <a:p>
            <a:endParaRPr lang="en-GB"/>
          </a:p>
        </p:txBody>
      </p:sp>
      <p:sp>
        <p:nvSpPr>
          <p:cNvPr id="388100"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3" tIns="45777" rIns="91553" bIns="45777" numCol="1" anchor="b" anchorCtr="0" compatLnSpc="1">
            <a:prstTxWarp prst="textNoShape">
              <a:avLst/>
            </a:prstTxWarp>
          </a:bodyPr>
          <a:lstStyle>
            <a:lvl1pPr defTabSz="915988">
              <a:defRPr sz="1200"/>
            </a:lvl1pPr>
          </a:lstStyle>
          <a:p>
            <a:endParaRPr lang="en-GB"/>
          </a:p>
        </p:txBody>
      </p:sp>
      <p:sp>
        <p:nvSpPr>
          <p:cNvPr id="388101"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3" tIns="45777" rIns="91553" bIns="45777" numCol="1" anchor="b" anchorCtr="0" compatLnSpc="1">
            <a:prstTxWarp prst="textNoShape">
              <a:avLst/>
            </a:prstTxWarp>
          </a:bodyPr>
          <a:lstStyle>
            <a:lvl1pPr algn="r" defTabSz="915988">
              <a:defRPr sz="1200"/>
            </a:lvl1pPr>
          </a:lstStyle>
          <a:p>
            <a:fld id="{34B78A44-EC30-46CD-B210-233E4E4DD7C0}" type="slidenum">
              <a:rPr lang="en-GB"/>
              <a:pPr/>
              <a:t>‹#›</a:t>
            </a:fld>
            <a:endParaRPr lang="en-GB"/>
          </a:p>
        </p:txBody>
      </p:sp>
    </p:spTree>
    <p:extLst>
      <p:ext uri="{BB962C8B-B14F-4D97-AF65-F5344CB8AC3E}">
        <p14:creationId xmlns:p14="http://schemas.microsoft.com/office/powerpoint/2010/main" val="7059206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38" tIns="45767" rIns="91538" bIns="45767" numCol="1" anchor="t" anchorCtr="0" compatLnSpc="1">
            <a:prstTxWarp prst="textNoShape">
              <a:avLst/>
            </a:prstTxWarp>
          </a:bodyPr>
          <a:lstStyle>
            <a:lvl1pPr defTabSz="915988">
              <a:defRPr sz="1200"/>
            </a:lvl1pPr>
          </a:lstStyle>
          <a:p>
            <a:endParaRPr lang="en-GB"/>
          </a:p>
        </p:txBody>
      </p:sp>
      <p:sp>
        <p:nvSpPr>
          <p:cNvPr id="7171"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38" tIns="45767" rIns="91538" bIns="45767" numCol="1" anchor="t" anchorCtr="0" compatLnSpc="1">
            <a:prstTxWarp prst="textNoShape">
              <a:avLst/>
            </a:prstTxWarp>
          </a:bodyPr>
          <a:lstStyle>
            <a:lvl1pPr algn="r" defTabSz="915988">
              <a:defRPr sz="1200"/>
            </a:lvl1pPr>
          </a:lstStyle>
          <a:p>
            <a:endParaRPr lang="en-GB"/>
          </a:p>
        </p:txBody>
      </p:sp>
      <p:sp>
        <p:nvSpPr>
          <p:cNvPr id="7172"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38" tIns="45767" rIns="91538" bIns="45767"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7174" name="Rectangle 6"/>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38" tIns="45767" rIns="91538" bIns="45767" numCol="1" anchor="b" anchorCtr="0" compatLnSpc="1">
            <a:prstTxWarp prst="textNoShape">
              <a:avLst/>
            </a:prstTxWarp>
          </a:bodyPr>
          <a:lstStyle>
            <a:lvl1pPr defTabSz="915988">
              <a:defRPr sz="1200"/>
            </a:lvl1pPr>
          </a:lstStyle>
          <a:p>
            <a:endParaRPr lang="en-GB"/>
          </a:p>
        </p:txBody>
      </p:sp>
      <p:sp>
        <p:nvSpPr>
          <p:cNvPr id="7175" name="Rectangle 7"/>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38" tIns="45767" rIns="91538" bIns="45767" numCol="1" anchor="b" anchorCtr="0" compatLnSpc="1">
            <a:prstTxWarp prst="textNoShape">
              <a:avLst/>
            </a:prstTxWarp>
          </a:bodyPr>
          <a:lstStyle>
            <a:lvl1pPr algn="r" defTabSz="915988">
              <a:defRPr sz="1200"/>
            </a:lvl1pPr>
          </a:lstStyle>
          <a:p>
            <a:fld id="{6888E5FD-BB14-4518-B1F0-A5006B2EC96D}" type="slidenum">
              <a:rPr lang="en-GB"/>
              <a:pPr/>
              <a:t>‹#›</a:t>
            </a:fld>
            <a:endParaRPr lang="en-GB"/>
          </a:p>
        </p:txBody>
      </p:sp>
    </p:spTree>
    <p:extLst>
      <p:ext uri="{BB962C8B-B14F-4D97-AF65-F5344CB8AC3E}">
        <p14:creationId xmlns:p14="http://schemas.microsoft.com/office/powerpoint/2010/main" val="82558322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tags" Target="../tags/tag4.xml"/><Relationship Id="rId4" Type="http://schemas.openxmlformats.org/officeDocument/2006/relationships/tags" Target="../tags/tag5.xml"/><Relationship Id="rId5" Type="http://schemas.openxmlformats.org/officeDocument/2006/relationships/tags" Target="../tags/tag6.xml"/><Relationship Id="rId6" Type="http://schemas.openxmlformats.org/officeDocument/2006/relationships/slideMaster" Target="../slideMasters/slideMaster1.xml"/><Relationship Id="rId1" Type="http://schemas.openxmlformats.org/officeDocument/2006/relationships/tags" Target="../tags/tag2.xml"/><Relationship Id="rId2"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45.xml"/><Relationship Id="rId4" Type="http://schemas.openxmlformats.org/officeDocument/2006/relationships/tags" Target="../tags/tag46.xml"/><Relationship Id="rId5" Type="http://schemas.openxmlformats.org/officeDocument/2006/relationships/slideMaster" Target="../slideMasters/slideMaster4.xml"/><Relationship Id="rId1" Type="http://schemas.openxmlformats.org/officeDocument/2006/relationships/tags" Target="../tags/tag43.xml"/><Relationship Id="rId2" Type="http://schemas.openxmlformats.org/officeDocument/2006/relationships/tags" Target="../tags/tag44.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49.xml"/><Relationship Id="rId4" Type="http://schemas.openxmlformats.org/officeDocument/2006/relationships/tags" Target="../tags/tag50.xml"/><Relationship Id="rId5" Type="http://schemas.openxmlformats.org/officeDocument/2006/relationships/tags" Target="../tags/tag51.xml"/><Relationship Id="rId6" Type="http://schemas.openxmlformats.org/officeDocument/2006/relationships/tags" Target="../tags/tag52.xml"/><Relationship Id="rId7" Type="http://schemas.openxmlformats.org/officeDocument/2006/relationships/tags" Target="../tags/tag53.xml"/><Relationship Id="rId8" Type="http://schemas.openxmlformats.org/officeDocument/2006/relationships/tags" Target="../tags/tag54.xml"/><Relationship Id="rId9" Type="http://schemas.openxmlformats.org/officeDocument/2006/relationships/slideMaster" Target="../slideMasters/slideMaster5.xml"/><Relationship Id="rId10" Type="http://schemas.openxmlformats.org/officeDocument/2006/relationships/image" Target="../media/image2.png"/><Relationship Id="rId1" Type="http://schemas.openxmlformats.org/officeDocument/2006/relationships/tags" Target="../tags/tag47.xml"/><Relationship Id="rId2" Type="http://schemas.openxmlformats.org/officeDocument/2006/relationships/tags" Target="../tags/tag48.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57.xml"/><Relationship Id="rId4" Type="http://schemas.openxmlformats.org/officeDocument/2006/relationships/tags" Target="../tags/tag58.xml"/><Relationship Id="rId5" Type="http://schemas.openxmlformats.org/officeDocument/2006/relationships/tags" Target="../tags/tag59.xml"/><Relationship Id="rId6" Type="http://schemas.openxmlformats.org/officeDocument/2006/relationships/tags" Target="../tags/tag60.xml"/><Relationship Id="rId7" Type="http://schemas.openxmlformats.org/officeDocument/2006/relationships/tags" Target="../tags/tag61.xml"/><Relationship Id="rId8" Type="http://schemas.openxmlformats.org/officeDocument/2006/relationships/tags" Target="../tags/tag62.xml"/><Relationship Id="rId9" Type="http://schemas.openxmlformats.org/officeDocument/2006/relationships/slideMaster" Target="../slideMasters/slideMaster5.xml"/><Relationship Id="rId10" Type="http://schemas.openxmlformats.org/officeDocument/2006/relationships/image" Target="../media/image3.png"/><Relationship Id="rId1" Type="http://schemas.openxmlformats.org/officeDocument/2006/relationships/tags" Target="../tags/tag55.xml"/><Relationship Id="rId2" Type="http://schemas.openxmlformats.org/officeDocument/2006/relationships/tags" Target="../tags/tag56.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65.xml"/><Relationship Id="rId4" Type="http://schemas.openxmlformats.org/officeDocument/2006/relationships/slideMaster" Target="../slideMasters/slideMaster5.xml"/><Relationship Id="rId5" Type="http://schemas.openxmlformats.org/officeDocument/2006/relationships/image" Target="../media/image4.jpeg"/><Relationship Id="rId6" Type="http://schemas.openxmlformats.org/officeDocument/2006/relationships/image" Target="../media/image5.jpeg"/><Relationship Id="rId1" Type="http://schemas.openxmlformats.org/officeDocument/2006/relationships/tags" Target="../tags/tag63.xml"/><Relationship Id="rId2" Type="http://schemas.openxmlformats.org/officeDocument/2006/relationships/tags" Target="../tags/tag64.xml"/></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68.xml"/><Relationship Id="rId4" Type="http://schemas.openxmlformats.org/officeDocument/2006/relationships/tags" Target="../tags/tag69.xml"/><Relationship Id="rId5" Type="http://schemas.openxmlformats.org/officeDocument/2006/relationships/tags" Target="../tags/tag70.xml"/><Relationship Id="rId6" Type="http://schemas.openxmlformats.org/officeDocument/2006/relationships/tags" Target="../tags/tag71.xml"/><Relationship Id="rId7" Type="http://schemas.openxmlformats.org/officeDocument/2006/relationships/tags" Target="../tags/tag72.xml"/><Relationship Id="rId8" Type="http://schemas.openxmlformats.org/officeDocument/2006/relationships/tags" Target="../tags/tag73.xml"/><Relationship Id="rId9" Type="http://schemas.openxmlformats.org/officeDocument/2006/relationships/slideMaster" Target="../slideMasters/slideMaster6.xml"/><Relationship Id="rId1" Type="http://schemas.openxmlformats.org/officeDocument/2006/relationships/tags" Target="../tags/tag66.xml"/><Relationship Id="rId2" Type="http://schemas.openxmlformats.org/officeDocument/2006/relationships/tags" Target="../tags/tag67.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76.xml"/><Relationship Id="rId4" Type="http://schemas.openxmlformats.org/officeDocument/2006/relationships/tags" Target="../tags/tag77.xml"/><Relationship Id="rId5" Type="http://schemas.openxmlformats.org/officeDocument/2006/relationships/slideMaster" Target="../slideMasters/slideMaster7.xml"/><Relationship Id="rId1" Type="http://schemas.openxmlformats.org/officeDocument/2006/relationships/tags" Target="../tags/tag74.xml"/><Relationship Id="rId2" Type="http://schemas.openxmlformats.org/officeDocument/2006/relationships/tags" Target="../tags/tag7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8.xml"/><Relationship Id="rId2" Type="http://schemas.openxmlformats.org/officeDocument/2006/relationships/image" Target="../media/image1.emf"/></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9.xml"/><Relationship Id="rId4" Type="http://schemas.openxmlformats.org/officeDocument/2006/relationships/image" Target="../media/image6.emf"/><Relationship Id="rId1" Type="http://schemas.openxmlformats.org/officeDocument/2006/relationships/tags" Target="../tags/tag78.xml"/><Relationship Id="rId2" Type="http://schemas.openxmlformats.org/officeDocument/2006/relationships/tags" Target="../tags/tag79.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9.xml"/><Relationship Id="rId4" Type="http://schemas.openxmlformats.org/officeDocument/2006/relationships/tags" Target="../tags/tag10.xml"/><Relationship Id="rId5" Type="http://schemas.openxmlformats.org/officeDocument/2006/relationships/tags" Target="../tags/tag11.xml"/><Relationship Id="rId6" Type="http://schemas.openxmlformats.org/officeDocument/2006/relationships/tags" Target="../tags/tag12.xml"/><Relationship Id="rId7" Type="http://schemas.openxmlformats.org/officeDocument/2006/relationships/slideMaster" Target="../slideMasters/slideMaster1.xml"/><Relationship Id="rId1" Type="http://schemas.openxmlformats.org/officeDocument/2006/relationships/tags" Target="../tags/tag7.xml"/><Relationship Id="rId2" Type="http://schemas.openxmlformats.org/officeDocument/2006/relationships/tags" Target="../tags/tag8.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5.xml"/><Relationship Id="rId4" Type="http://schemas.openxmlformats.org/officeDocument/2006/relationships/tags" Target="../tags/tag16.xml"/><Relationship Id="rId5" Type="http://schemas.openxmlformats.org/officeDocument/2006/relationships/tags" Target="../tags/tag17.xml"/><Relationship Id="rId6" Type="http://schemas.openxmlformats.org/officeDocument/2006/relationships/tags" Target="../tags/tag18.xml"/><Relationship Id="rId7" Type="http://schemas.openxmlformats.org/officeDocument/2006/relationships/tags" Target="../tags/tag19.xml"/><Relationship Id="rId8" Type="http://schemas.openxmlformats.org/officeDocument/2006/relationships/tags" Target="../tags/tag20.xml"/><Relationship Id="rId9" Type="http://schemas.openxmlformats.org/officeDocument/2006/relationships/slideMaster" Target="../slideMasters/slideMaster1.xml"/><Relationship Id="rId1" Type="http://schemas.openxmlformats.org/officeDocument/2006/relationships/tags" Target="../tags/tag13.xml"/><Relationship Id="rId2" Type="http://schemas.openxmlformats.org/officeDocument/2006/relationships/tags" Target="../tags/tag14.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3.xml"/><Relationship Id="rId4" Type="http://schemas.openxmlformats.org/officeDocument/2006/relationships/tags" Target="../tags/tag24.xml"/><Relationship Id="rId5" Type="http://schemas.openxmlformats.org/officeDocument/2006/relationships/slideMaster" Target="../slideMasters/slideMaster1.xml"/><Relationship Id="rId1" Type="http://schemas.openxmlformats.org/officeDocument/2006/relationships/tags" Target="../tags/tag21.xml"/><Relationship Id="rId2" Type="http://schemas.openxmlformats.org/officeDocument/2006/relationships/tags" Target="../tags/tag22.xml"/></Relationships>
</file>

<file path=ppt/slideLayouts/_rels/slideLayout5.xml.rels><?xml version="1.0" encoding="UTF-8" standalone="yes"?>
<Relationships xmlns="http://schemas.openxmlformats.org/package/2006/relationships"><Relationship Id="rId1" Type="http://schemas.openxmlformats.org/officeDocument/2006/relationships/tags" Target="../tags/tag25.xml"/><Relationship Id="rId2"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28.xml"/><Relationship Id="rId4" Type="http://schemas.openxmlformats.org/officeDocument/2006/relationships/tags" Target="../tags/tag29.xml"/><Relationship Id="rId5" Type="http://schemas.openxmlformats.org/officeDocument/2006/relationships/tags" Target="../tags/tag30.xml"/><Relationship Id="rId6" Type="http://schemas.openxmlformats.org/officeDocument/2006/relationships/slideMaster" Target="../slideMasters/slideMaster2.xml"/><Relationship Id="rId1" Type="http://schemas.openxmlformats.org/officeDocument/2006/relationships/tags" Target="../tags/tag26.xml"/><Relationship Id="rId2" Type="http://schemas.openxmlformats.org/officeDocument/2006/relationships/tags" Target="../tags/tag27.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33.xml"/><Relationship Id="rId4" Type="http://schemas.openxmlformats.org/officeDocument/2006/relationships/tags" Target="../tags/tag34.xml"/><Relationship Id="rId5" Type="http://schemas.openxmlformats.org/officeDocument/2006/relationships/tags" Target="../tags/tag35.xml"/><Relationship Id="rId6" Type="http://schemas.openxmlformats.org/officeDocument/2006/relationships/tags" Target="../tags/tag36.xml"/><Relationship Id="rId7" Type="http://schemas.openxmlformats.org/officeDocument/2006/relationships/slideMaster" Target="../slideMasters/slideMaster2.xml"/><Relationship Id="rId1" Type="http://schemas.openxmlformats.org/officeDocument/2006/relationships/tags" Target="../tags/tag31.xml"/><Relationship Id="rId2" Type="http://schemas.openxmlformats.org/officeDocument/2006/relationships/tags" Target="../tags/tag32.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39.xml"/><Relationship Id="rId4" Type="http://schemas.openxmlformats.org/officeDocument/2006/relationships/tags" Target="../tags/tag40.xml"/><Relationship Id="rId5" Type="http://schemas.openxmlformats.org/officeDocument/2006/relationships/tags" Target="../tags/tag41.xml"/><Relationship Id="rId6" Type="http://schemas.openxmlformats.org/officeDocument/2006/relationships/tags" Target="../tags/tag42.xml"/><Relationship Id="rId7" Type="http://schemas.openxmlformats.org/officeDocument/2006/relationships/slideMaster" Target="../slideMasters/slideMaster3.xml"/><Relationship Id="rId1" Type="http://schemas.openxmlformats.org/officeDocument/2006/relationships/tags" Target="../tags/tag37.xml"/><Relationship Id="rId2" Type="http://schemas.openxmlformats.org/officeDocument/2006/relationships/tags" Target="../tags/tag38.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NRG_Standard slide">
    <p:spTree>
      <p:nvGrpSpPr>
        <p:cNvPr id="1" name=""/>
        <p:cNvGrpSpPr/>
        <p:nvPr/>
      </p:nvGrpSpPr>
      <p:grpSpPr>
        <a:xfrm>
          <a:off x="0" y="0"/>
          <a:ext cx="0" cy="0"/>
          <a:chOff x="0" y="0"/>
          <a:chExt cx="0" cy="0"/>
        </a:xfrm>
      </p:grpSpPr>
      <p:sp>
        <p:nvSpPr>
          <p:cNvPr id="5" name="Title 1"/>
          <p:cNvSpPr>
            <a:spLocks noGrp="1"/>
          </p:cNvSpPr>
          <p:nvPr>
            <p:ph type="title" hasCustomPrompt="1"/>
            <p:custDataLst>
              <p:tags r:id="rId1"/>
            </p:custDataLst>
          </p:nvPr>
        </p:nvSpPr>
        <p:spPr>
          <a:xfrm>
            <a:off x="358775" y="431800"/>
            <a:ext cx="8424000" cy="503238"/>
          </a:xfrm>
        </p:spPr>
        <p:txBody>
          <a:bodyPr/>
          <a:lstStyle>
            <a:lvl1pPr>
              <a:defRPr baseline="0"/>
            </a:lvl1pPr>
          </a:lstStyle>
          <a:p>
            <a:r>
              <a:rPr lang="en-US" smtClean="0"/>
              <a:t>Slide title</a:t>
            </a:r>
            <a:endParaRPr lang="en-US" dirty="0"/>
          </a:p>
        </p:txBody>
      </p:sp>
      <p:sp>
        <p:nvSpPr>
          <p:cNvPr id="7" name="Slide Number Placeholder 4"/>
          <p:cNvSpPr>
            <a:spLocks noGrp="1"/>
          </p:cNvSpPr>
          <p:nvPr>
            <p:ph type="sldNum" sz="quarter" idx="11"/>
            <p:custDataLst>
              <p:tags r:id="rId2"/>
            </p:custDataLst>
          </p:nvPr>
        </p:nvSpPr>
        <p:spPr>
          <a:xfrm>
            <a:off x="358775" y="6529388"/>
            <a:ext cx="179388" cy="179387"/>
          </a:xfrm>
        </p:spPr>
        <p:txBody>
          <a:bodyPr/>
          <a:lstStyle>
            <a:lvl1pPr>
              <a:defRPr/>
            </a:lvl1pPr>
          </a:lstStyle>
          <a:p>
            <a:fld id="{56E3EF9F-6447-4352-9D67-5AAB50718BD2}" type="slidenum">
              <a:rPr lang="en-US" smtClean="0"/>
              <a:pPr/>
              <a:t>‹#›</a:t>
            </a:fld>
            <a:endParaRPr lang="en-US"/>
          </a:p>
        </p:txBody>
      </p:sp>
      <p:sp>
        <p:nvSpPr>
          <p:cNvPr id="8" name="Text Placeholder 6"/>
          <p:cNvSpPr>
            <a:spLocks noGrp="1"/>
          </p:cNvSpPr>
          <p:nvPr>
            <p:ph type="body" sz="quarter" idx="12" hasCustomPrompt="1"/>
            <p:custDataLst>
              <p:tags r:id="rId3"/>
            </p:custDataLst>
          </p:nvPr>
        </p:nvSpPr>
        <p:spPr>
          <a:xfrm>
            <a:off x="358775" y="1044000"/>
            <a:ext cx="8424000" cy="5040000"/>
          </a:xfrm>
          <a:prstGeom prst="rect">
            <a:avLst/>
          </a:prstGeom>
        </p:spPr>
        <p:txBody>
          <a:bodyPr wrap="square" lIns="0" tIns="0" rIns="0" bIns="0"/>
          <a:lstStyle>
            <a:lvl2pPr>
              <a:defRPr/>
            </a:lvl2pPr>
          </a:lstStyle>
          <a:p>
            <a:pPr lvl="0"/>
            <a:r>
              <a:rPr lang="en-US" smtClean="0"/>
              <a:t>Click to type text</a:t>
            </a:r>
          </a:p>
          <a:p>
            <a:pPr lvl="1"/>
            <a:r>
              <a:rPr lang="en-US" smtClean="0"/>
              <a:t>Second level</a:t>
            </a:r>
          </a:p>
          <a:p>
            <a:pPr lvl="2"/>
            <a:r>
              <a:rPr lang="en-US" smtClean="0"/>
              <a:t>Third level</a:t>
            </a:r>
          </a:p>
          <a:p>
            <a:pPr lvl="3"/>
            <a:r>
              <a:rPr lang="en-US" smtClean="0"/>
              <a:t>Fourth level</a:t>
            </a:r>
          </a:p>
          <a:p>
            <a:pPr lvl="4"/>
            <a:r>
              <a:rPr lang="en-US" smtClean="0"/>
              <a:t>Fifth level</a:t>
            </a:r>
          </a:p>
          <a:p>
            <a:pPr lvl="5"/>
            <a:r>
              <a:rPr lang="en-US" smtClean="0"/>
              <a:t>Sixth level</a:t>
            </a:r>
          </a:p>
          <a:p>
            <a:pPr lvl="6"/>
            <a:r>
              <a:rPr lang="en-US" smtClean="0"/>
              <a:t>Seventh level</a:t>
            </a:r>
          </a:p>
          <a:p>
            <a:pPr lvl="7"/>
            <a:r>
              <a:rPr lang="en-US" smtClean="0"/>
              <a:t>Eighth level</a:t>
            </a:r>
          </a:p>
          <a:p>
            <a:pPr lvl="8"/>
            <a:r>
              <a:rPr lang="en-US" smtClean="0"/>
              <a:t>Nineth level</a:t>
            </a:r>
            <a:endParaRPr lang="en-US" dirty="0" smtClean="0"/>
          </a:p>
        </p:txBody>
      </p:sp>
      <p:sp>
        <p:nvSpPr>
          <p:cNvPr id="9" name="Line 16"/>
          <p:cNvSpPr>
            <a:spLocks noChangeShapeType="1"/>
          </p:cNvSpPr>
          <p:nvPr userDrawn="1">
            <p:custDataLst>
              <p:tags r:id="rId4"/>
            </p:custDataLst>
          </p:nvPr>
        </p:nvSpPr>
        <p:spPr bwMode="gray">
          <a:xfrm>
            <a:off x="538163" y="6545263"/>
            <a:ext cx="0" cy="104775"/>
          </a:xfrm>
          <a:prstGeom prst="line">
            <a:avLst/>
          </a:prstGeom>
          <a:noFill/>
          <a:ln w="63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Footer Placeholder 1"/>
          <p:cNvSpPr>
            <a:spLocks noGrp="1"/>
          </p:cNvSpPr>
          <p:nvPr>
            <p:ph type="ftr" sz="quarter" idx="13"/>
            <p:custDataLst>
              <p:tags r:id="rId5"/>
            </p:custDataLst>
          </p:nvPr>
        </p:nvSpPr>
        <p:spPr/>
        <p:txBody>
          <a:bodyPr/>
          <a:lstStyle/>
          <a:p>
            <a:endParaRPr lang="en-US" dirty="0" smtClean="0"/>
          </a:p>
        </p:txBody>
      </p:sp>
    </p:spTree>
    <p:extLst>
      <p:ext uri="{BB962C8B-B14F-4D97-AF65-F5344CB8AC3E}">
        <p14:creationId xmlns:p14="http://schemas.microsoft.com/office/powerpoint/2010/main" val="4169431787"/>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RG_Map">
    <p:spTree>
      <p:nvGrpSpPr>
        <p:cNvPr id="1" name=""/>
        <p:cNvGrpSpPr/>
        <p:nvPr/>
      </p:nvGrpSpPr>
      <p:grpSpPr>
        <a:xfrm>
          <a:off x="0" y="0"/>
          <a:ext cx="0" cy="0"/>
          <a:chOff x="0" y="0"/>
          <a:chExt cx="0" cy="0"/>
        </a:xfrm>
      </p:grpSpPr>
      <p:sp>
        <p:nvSpPr>
          <p:cNvPr id="5" name="Title 1"/>
          <p:cNvSpPr>
            <a:spLocks noGrp="1"/>
          </p:cNvSpPr>
          <p:nvPr>
            <p:ph type="title" hasCustomPrompt="1"/>
            <p:custDataLst>
              <p:tags r:id="rId1"/>
            </p:custDataLst>
          </p:nvPr>
        </p:nvSpPr>
        <p:spPr>
          <a:xfrm>
            <a:off x="358775" y="431800"/>
            <a:ext cx="8424000" cy="503238"/>
          </a:xfrm>
        </p:spPr>
        <p:txBody>
          <a:bodyPr/>
          <a:lstStyle>
            <a:lvl1pPr>
              <a:defRPr/>
            </a:lvl1pPr>
          </a:lstStyle>
          <a:p>
            <a:r>
              <a:rPr lang="en-US" smtClean="0"/>
              <a:t>Slide title</a:t>
            </a:r>
            <a:endParaRPr lang="en-US" dirty="0"/>
          </a:p>
        </p:txBody>
      </p:sp>
      <p:sp>
        <p:nvSpPr>
          <p:cNvPr id="7" name="Slide Number Placeholder 4"/>
          <p:cNvSpPr>
            <a:spLocks noGrp="1"/>
          </p:cNvSpPr>
          <p:nvPr>
            <p:ph type="sldNum" sz="quarter" idx="11"/>
            <p:custDataLst>
              <p:tags r:id="rId2"/>
            </p:custDataLst>
          </p:nvPr>
        </p:nvSpPr>
        <p:spPr>
          <a:xfrm>
            <a:off x="358775" y="6529388"/>
            <a:ext cx="179388" cy="179387"/>
          </a:xfrm>
        </p:spPr>
        <p:txBody>
          <a:bodyPr/>
          <a:lstStyle>
            <a:lvl1pPr>
              <a:defRPr/>
            </a:lvl1pPr>
          </a:lstStyle>
          <a:p>
            <a:fld id="{56E3EF9F-6447-4352-9D67-5AAB50718BD2}" type="slidenum">
              <a:rPr lang="en-US" smtClean="0"/>
              <a:pPr/>
              <a:t>‹#›</a:t>
            </a:fld>
            <a:endParaRPr lang="en-US"/>
          </a:p>
        </p:txBody>
      </p:sp>
      <p:sp>
        <p:nvSpPr>
          <p:cNvPr id="9" name="Line 16"/>
          <p:cNvSpPr>
            <a:spLocks noChangeShapeType="1"/>
          </p:cNvSpPr>
          <p:nvPr userDrawn="1">
            <p:custDataLst>
              <p:tags r:id="rId3"/>
            </p:custDataLst>
          </p:nvPr>
        </p:nvSpPr>
        <p:spPr bwMode="gray">
          <a:xfrm>
            <a:off x="538163" y="6545263"/>
            <a:ext cx="0" cy="104775"/>
          </a:xfrm>
          <a:prstGeom prst="line">
            <a:avLst/>
          </a:prstGeom>
          <a:noFill/>
          <a:ln w="63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Footer Placeholder 1"/>
          <p:cNvSpPr>
            <a:spLocks noGrp="1"/>
          </p:cNvSpPr>
          <p:nvPr>
            <p:ph type="ftr" sz="quarter" idx="12"/>
            <p:custDataLst>
              <p:tags r:id="rId4"/>
            </p:custDataLst>
          </p:nvPr>
        </p:nvSpPr>
        <p:spPr/>
        <p:txBody>
          <a:bodyPr/>
          <a:lstStyle/>
          <a:p>
            <a:endParaRPr lang="en-US" dirty="0" smtClean="0"/>
          </a:p>
        </p:txBody>
      </p:sp>
    </p:spTree>
    <p:extLst>
      <p:ext uri="{BB962C8B-B14F-4D97-AF65-F5344CB8AC3E}">
        <p14:creationId xmlns:p14="http://schemas.microsoft.com/office/powerpoint/2010/main" val="2608274204"/>
      </p:ext>
    </p:extLst>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NRG_Quotation - half page landscape image">
    <p:spTree>
      <p:nvGrpSpPr>
        <p:cNvPr id="1" name=""/>
        <p:cNvGrpSpPr/>
        <p:nvPr/>
      </p:nvGrpSpPr>
      <p:grpSpPr>
        <a:xfrm>
          <a:off x="0" y="0"/>
          <a:ext cx="0" cy="0"/>
          <a:chOff x="0" y="0"/>
          <a:chExt cx="0" cy="0"/>
        </a:xfrm>
      </p:grpSpPr>
      <p:sp>
        <p:nvSpPr>
          <p:cNvPr id="2" name="Title 1"/>
          <p:cNvSpPr>
            <a:spLocks noGrp="1"/>
          </p:cNvSpPr>
          <p:nvPr>
            <p:ph type="title" hasCustomPrompt="1"/>
            <p:custDataLst>
              <p:tags r:id="rId1"/>
            </p:custDataLst>
          </p:nvPr>
        </p:nvSpPr>
        <p:spPr>
          <a:xfrm>
            <a:off x="360000" y="432000"/>
            <a:ext cx="8424000" cy="504000"/>
          </a:xfrm>
          <a:prstGeom prst="rect">
            <a:avLst/>
          </a:prstGeom>
        </p:spPr>
        <p:txBody>
          <a:bodyPr wrap="square" lIns="0" tIns="0" rIns="0" bIns="0"/>
          <a:lstStyle>
            <a:lvl1pPr>
              <a:defRPr/>
            </a:lvl1pPr>
          </a:lstStyle>
          <a:p>
            <a:r>
              <a:rPr lang="en-US" smtClean="0"/>
              <a:t>Slide title</a:t>
            </a:r>
            <a:endParaRPr lang="en-US" dirty="0"/>
          </a:p>
        </p:txBody>
      </p:sp>
      <p:sp>
        <p:nvSpPr>
          <p:cNvPr id="3" name="Footer Placeholder 2"/>
          <p:cNvSpPr>
            <a:spLocks noGrp="1"/>
          </p:cNvSpPr>
          <p:nvPr>
            <p:ph type="ftr" sz="quarter" idx="10"/>
            <p:custDataLst>
              <p:tags r:id="rId2"/>
            </p:custDataLst>
          </p:nvPr>
        </p:nvSpPr>
        <p:spPr/>
        <p:txBody>
          <a:bodyPr/>
          <a:lstStyle/>
          <a:p>
            <a:endParaRPr lang="en-US"/>
          </a:p>
        </p:txBody>
      </p:sp>
      <p:sp>
        <p:nvSpPr>
          <p:cNvPr id="4" name="Slide Number Placeholder 3"/>
          <p:cNvSpPr>
            <a:spLocks noGrp="1"/>
          </p:cNvSpPr>
          <p:nvPr>
            <p:ph type="sldNum" sz="quarter" idx="11"/>
            <p:custDataLst>
              <p:tags r:id="rId3"/>
            </p:custDataLst>
          </p:nvPr>
        </p:nvSpPr>
        <p:spPr/>
        <p:txBody>
          <a:bodyPr/>
          <a:lstStyle/>
          <a:p>
            <a:fld id="{86A0AFEE-FA06-480F-B566-682FAB0A11CC}" type="slidenum">
              <a:rPr lang="en-US" smtClean="0"/>
              <a:pPr/>
              <a:t>‹#›</a:t>
            </a:fld>
            <a:endParaRPr lang="en-US" dirty="0"/>
          </a:p>
        </p:txBody>
      </p:sp>
      <p:sp>
        <p:nvSpPr>
          <p:cNvPr id="6" name="Text Placeholder 5"/>
          <p:cNvSpPr>
            <a:spLocks noGrp="1"/>
          </p:cNvSpPr>
          <p:nvPr>
            <p:ph type="body" sz="quarter" idx="12" hasCustomPrompt="1"/>
            <p:custDataLst>
              <p:tags r:id="rId4"/>
            </p:custDataLst>
          </p:nvPr>
        </p:nvSpPr>
        <p:spPr>
          <a:xfrm>
            <a:off x="360000" y="1044000"/>
            <a:ext cx="8424000" cy="1620000"/>
          </a:xfrm>
          <a:prstGeom prst="rect">
            <a:avLst/>
          </a:prstGeom>
        </p:spPr>
        <p:txBody>
          <a:bodyPr/>
          <a:lstStyle>
            <a:lvl2pPr>
              <a:defRPr/>
            </a:lvl2pPr>
          </a:lstStyle>
          <a:p>
            <a:pPr lvl="0"/>
            <a:r>
              <a:rPr lang="en-US" smtClean="0"/>
              <a:t>Click to type text</a:t>
            </a:r>
          </a:p>
          <a:p>
            <a:pPr lvl="1"/>
            <a:r>
              <a:rPr lang="en-US" smtClean="0"/>
              <a:t>Second level</a:t>
            </a:r>
          </a:p>
          <a:p>
            <a:pPr lvl="2"/>
            <a:r>
              <a:rPr lang="en-US" smtClean="0"/>
              <a:t>Third level</a:t>
            </a:r>
          </a:p>
          <a:p>
            <a:pPr lvl="3"/>
            <a:r>
              <a:rPr lang="en-US" smtClean="0"/>
              <a:t>Fourth level</a:t>
            </a:r>
          </a:p>
          <a:p>
            <a:pPr lvl="4"/>
            <a:r>
              <a:rPr lang="en-US" smtClean="0"/>
              <a:t>Fifth level</a:t>
            </a:r>
          </a:p>
          <a:p>
            <a:pPr lvl="5"/>
            <a:r>
              <a:rPr lang="en-US" smtClean="0"/>
              <a:t>Sixth level</a:t>
            </a:r>
          </a:p>
          <a:p>
            <a:pPr lvl="6"/>
            <a:r>
              <a:rPr lang="en-US" smtClean="0"/>
              <a:t>Seventh level</a:t>
            </a:r>
          </a:p>
          <a:p>
            <a:pPr lvl="7"/>
            <a:r>
              <a:rPr lang="en-US" smtClean="0"/>
              <a:t>Eighth level</a:t>
            </a:r>
          </a:p>
          <a:p>
            <a:pPr lvl="8"/>
            <a:r>
              <a:rPr lang="en-US" smtClean="0"/>
              <a:t>Nineth level</a:t>
            </a:r>
            <a:endParaRPr lang="en-US" dirty="0" smtClean="0"/>
          </a:p>
        </p:txBody>
      </p:sp>
      <p:pic>
        <p:nvPicPr>
          <p:cNvPr id="7" name="Picture 3" descr="Quote-box-1"/>
          <p:cNvPicPr>
            <a:picLocks noChangeAspect="1" noChangeArrowheads="1"/>
          </p:cNvPicPr>
          <p:nvPr userDrawn="1">
            <p:custDataLst>
              <p:tags r:id="rId5"/>
            </p:custDataLst>
          </p:nvPr>
        </p:nvPicPr>
        <p:blipFill>
          <a:blip r:embed="rId10" cstate="print">
            <a:extLst>
              <a:ext uri="{28A0092B-C50C-407E-A947-70E740481C1C}">
                <a14:useLocalDpi xmlns:a14="http://schemas.microsoft.com/office/drawing/2010/main" val="0"/>
              </a:ext>
            </a:extLst>
          </a:blip>
          <a:srcRect/>
          <a:stretch>
            <a:fillRect/>
          </a:stretch>
        </p:blipFill>
        <p:spPr bwMode="auto">
          <a:xfrm>
            <a:off x="360363" y="2898000"/>
            <a:ext cx="8434800" cy="1297296"/>
          </a:xfrm>
          <a:prstGeom prst="rect">
            <a:avLst/>
          </a:prstGeom>
          <a:solidFill>
            <a:schemeClr val="bg1">
              <a:lumMod val="85000"/>
            </a:schemeClr>
          </a:solidFill>
          <a:extLst/>
        </p:spPr>
      </p:pic>
      <p:sp>
        <p:nvSpPr>
          <p:cNvPr id="9" name="Text Placeholder 8"/>
          <p:cNvSpPr>
            <a:spLocks noGrp="1"/>
          </p:cNvSpPr>
          <p:nvPr>
            <p:ph type="body" sz="quarter" idx="13" hasCustomPrompt="1"/>
            <p:custDataLst>
              <p:tags r:id="rId6"/>
            </p:custDataLst>
          </p:nvPr>
        </p:nvSpPr>
        <p:spPr>
          <a:xfrm>
            <a:off x="1249200" y="3092400"/>
            <a:ext cx="6660000" cy="900000"/>
          </a:xfrm>
          <a:prstGeom prst="rect">
            <a:avLst/>
          </a:prstGeom>
        </p:spPr>
        <p:txBody>
          <a:bodyPr anchor="ctr" anchorCtr="0"/>
          <a:lstStyle>
            <a:lvl1pPr>
              <a:defRPr sz="1800" i="1">
                <a:solidFill>
                  <a:schemeClr val="tx1"/>
                </a:solidFill>
              </a:defRPr>
            </a:lvl1pPr>
            <a:lvl2pPr>
              <a:defRPr sz="1800" i="1">
                <a:solidFill>
                  <a:schemeClr val="tx1"/>
                </a:solidFill>
              </a:defRPr>
            </a:lvl2pPr>
            <a:lvl3pPr>
              <a:defRPr sz="1800" i="1">
                <a:solidFill>
                  <a:schemeClr val="tx1"/>
                </a:solidFill>
              </a:defRPr>
            </a:lvl3pPr>
            <a:lvl4pPr>
              <a:defRPr sz="1800" i="1">
                <a:solidFill>
                  <a:schemeClr val="tx1"/>
                </a:solidFill>
              </a:defRPr>
            </a:lvl4pPr>
            <a:lvl5pPr>
              <a:defRPr sz="1800" i="1">
                <a:solidFill>
                  <a:schemeClr val="tx1"/>
                </a:solidFill>
              </a:defRPr>
            </a:lvl5pPr>
          </a:lstStyle>
          <a:p>
            <a:pPr lvl="0"/>
            <a:r>
              <a:rPr lang="en-US" i="1" smtClean="0"/>
              <a:t>Quote box, no more than 30 words</a:t>
            </a:r>
            <a:endParaRPr lang="en-US" dirty="0" smtClean="0"/>
          </a:p>
        </p:txBody>
      </p:sp>
      <p:sp>
        <p:nvSpPr>
          <p:cNvPr id="8" name="Text Placeholder 7"/>
          <p:cNvSpPr>
            <a:spLocks noGrp="1"/>
          </p:cNvSpPr>
          <p:nvPr>
            <p:ph type="body" sz="quarter" idx="14" hasCustomPrompt="1"/>
            <p:custDataLst>
              <p:tags r:id="rId7"/>
            </p:custDataLst>
          </p:nvPr>
        </p:nvSpPr>
        <p:spPr>
          <a:xfrm>
            <a:off x="359999" y="4189608"/>
            <a:ext cx="8434800" cy="2005200"/>
          </a:xfrm>
        </p:spPr>
        <p:txBody>
          <a:bodyPr>
            <a:normAutofit/>
          </a:bodyPr>
          <a:lstStyle>
            <a:lvl1pPr>
              <a:defRPr lang="en-US" sz="2200" kern="1200" baseline="0" dirty="0" smtClean="0">
                <a:solidFill>
                  <a:schemeClr val="tx2"/>
                </a:solidFill>
                <a:latin typeface="Arial" pitchFamily="34" charset="0"/>
                <a:ea typeface="+mn-ea"/>
                <a:cs typeface="Arial" pitchFamily="34" charset="0"/>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stStyle>
          <a:p>
            <a:pPr lvl="0"/>
            <a:r>
              <a:rPr lang="en-US" smtClean="0"/>
              <a:t>Select to insert half page landscape picture</a:t>
            </a:r>
            <a:endParaRPr lang="en-US" dirty="0" smtClean="0"/>
          </a:p>
        </p:txBody>
      </p:sp>
      <p:sp>
        <p:nvSpPr>
          <p:cNvPr id="10" name="Line 16"/>
          <p:cNvSpPr>
            <a:spLocks noChangeShapeType="1"/>
          </p:cNvSpPr>
          <p:nvPr userDrawn="1">
            <p:custDataLst>
              <p:tags r:id="rId8"/>
            </p:custDataLst>
          </p:nvPr>
        </p:nvSpPr>
        <p:spPr bwMode="gray">
          <a:xfrm>
            <a:off x="538163" y="6545263"/>
            <a:ext cx="0" cy="104775"/>
          </a:xfrm>
          <a:prstGeom prst="line">
            <a:avLst/>
          </a:prstGeom>
          <a:noFill/>
          <a:ln w="63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272467804"/>
      </p:ext>
    </p:extLst>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NRG_Quotation - half page portrait image">
    <p:spTree>
      <p:nvGrpSpPr>
        <p:cNvPr id="1" name=""/>
        <p:cNvGrpSpPr/>
        <p:nvPr/>
      </p:nvGrpSpPr>
      <p:grpSpPr>
        <a:xfrm>
          <a:off x="0" y="0"/>
          <a:ext cx="0" cy="0"/>
          <a:chOff x="0" y="0"/>
          <a:chExt cx="0" cy="0"/>
        </a:xfrm>
      </p:grpSpPr>
      <p:sp>
        <p:nvSpPr>
          <p:cNvPr id="3" name="Footer Placeholder 2"/>
          <p:cNvSpPr>
            <a:spLocks noGrp="1"/>
          </p:cNvSpPr>
          <p:nvPr>
            <p:ph type="ftr" sz="quarter" idx="10"/>
            <p:custDataLst>
              <p:tags r:id="rId1"/>
            </p:custDataLst>
          </p:nvPr>
        </p:nvSpPr>
        <p:spPr/>
        <p:txBody>
          <a:bodyPr/>
          <a:lstStyle/>
          <a:p>
            <a:endParaRPr lang="en-US"/>
          </a:p>
        </p:txBody>
      </p:sp>
      <p:sp>
        <p:nvSpPr>
          <p:cNvPr id="4" name="Slide Number Placeholder 3"/>
          <p:cNvSpPr>
            <a:spLocks noGrp="1"/>
          </p:cNvSpPr>
          <p:nvPr>
            <p:ph type="sldNum" sz="quarter" idx="11"/>
            <p:custDataLst>
              <p:tags r:id="rId2"/>
            </p:custDataLst>
          </p:nvPr>
        </p:nvSpPr>
        <p:spPr/>
        <p:txBody>
          <a:bodyPr/>
          <a:lstStyle/>
          <a:p>
            <a:fld id="{86A0AFEE-FA06-480F-B566-682FAB0A11CC}" type="slidenum">
              <a:rPr lang="en-US" smtClean="0"/>
              <a:pPr/>
              <a:t>‹#›</a:t>
            </a:fld>
            <a:endParaRPr lang="en-US" dirty="0"/>
          </a:p>
        </p:txBody>
      </p:sp>
      <p:pic>
        <p:nvPicPr>
          <p:cNvPr id="5" name="Picture 3" descr="Quote-box-2"/>
          <p:cNvPicPr preferRelativeResize="0">
            <a:picLocks noChangeAspect="1" noChangeArrowheads="1"/>
          </p:cNvPicPr>
          <p:nvPr userDrawn="1">
            <p:custDataLst>
              <p:tags r:id="rId3"/>
            </p:custDataLst>
          </p:nvPr>
        </p:nvPicPr>
        <p:blipFill>
          <a:blip r:embed="rId10" cstate="print">
            <a:extLst>
              <a:ext uri="{28A0092B-C50C-407E-A947-70E740481C1C}">
                <a14:useLocalDpi xmlns:a14="http://schemas.microsoft.com/office/drawing/2010/main" val="0"/>
              </a:ext>
            </a:extLst>
          </a:blip>
          <a:srcRect/>
          <a:stretch>
            <a:fillRect/>
          </a:stretch>
        </p:blipFill>
        <p:spPr bwMode="auto">
          <a:xfrm>
            <a:off x="5040000" y="1079500"/>
            <a:ext cx="3746500" cy="2054225"/>
          </a:xfrm>
          <a:prstGeom prst="rect">
            <a:avLst/>
          </a:prstGeom>
          <a:solidFill>
            <a:schemeClr val="bg1">
              <a:lumMod val="85000"/>
            </a:schemeClr>
          </a:solidFill>
          <a:extLst/>
        </p:spPr>
      </p:pic>
      <p:sp>
        <p:nvSpPr>
          <p:cNvPr id="7" name="Text Placeholder 6"/>
          <p:cNvSpPr>
            <a:spLocks noGrp="1"/>
          </p:cNvSpPr>
          <p:nvPr>
            <p:ph type="body" sz="quarter" idx="12" hasCustomPrompt="1"/>
            <p:custDataLst>
              <p:tags r:id="rId4"/>
            </p:custDataLst>
          </p:nvPr>
        </p:nvSpPr>
        <p:spPr>
          <a:xfrm>
            <a:off x="360362" y="1044000"/>
            <a:ext cx="4132800" cy="5040000"/>
          </a:xfrm>
          <a:prstGeom prst="rect">
            <a:avLst/>
          </a:prstGeom>
        </p:spPr>
        <p:txBody>
          <a:bodyPr/>
          <a:lstStyle>
            <a:lvl2pPr>
              <a:defRPr/>
            </a:lvl2pPr>
          </a:lstStyle>
          <a:p>
            <a:pPr lvl="0"/>
            <a:r>
              <a:rPr lang="en-US" smtClean="0"/>
              <a:t>Click to type text</a:t>
            </a:r>
          </a:p>
          <a:p>
            <a:pPr lvl="1"/>
            <a:r>
              <a:rPr lang="en-US" smtClean="0"/>
              <a:t>Second level</a:t>
            </a:r>
          </a:p>
          <a:p>
            <a:pPr lvl="2"/>
            <a:r>
              <a:rPr lang="en-US" smtClean="0"/>
              <a:t>Third level</a:t>
            </a:r>
          </a:p>
          <a:p>
            <a:pPr lvl="3"/>
            <a:r>
              <a:rPr lang="en-US" smtClean="0"/>
              <a:t>Fourth level</a:t>
            </a:r>
          </a:p>
          <a:p>
            <a:pPr lvl="4"/>
            <a:r>
              <a:rPr lang="en-US" smtClean="0"/>
              <a:t>Fifth level</a:t>
            </a:r>
          </a:p>
          <a:p>
            <a:pPr lvl="5"/>
            <a:r>
              <a:rPr lang="en-US" smtClean="0"/>
              <a:t>Sixth level</a:t>
            </a:r>
          </a:p>
          <a:p>
            <a:pPr lvl="6"/>
            <a:r>
              <a:rPr lang="en-US" smtClean="0"/>
              <a:t>Seventh level</a:t>
            </a:r>
          </a:p>
          <a:p>
            <a:pPr lvl="7"/>
            <a:r>
              <a:rPr lang="en-US" smtClean="0"/>
              <a:t>Eighth level</a:t>
            </a:r>
          </a:p>
          <a:p>
            <a:pPr lvl="8"/>
            <a:r>
              <a:rPr lang="en-US" smtClean="0"/>
              <a:t>Nineth level</a:t>
            </a:r>
            <a:endParaRPr lang="en-US" dirty="0" smtClean="0"/>
          </a:p>
        </p:txBody>
      </p:sp>
      <p:sp>
        <p:nvSpPr>
          <p:cNvPr id="9" name="Text Placeholder 8"/>
          <p:cNvSpPr>
            <a:spLocks noGrp="1"/>
          </p:cNvSpPr>
          <p:nvPr>
            <p:ph type="body" sz="quarter" idx="13" hasCustomPrompt="1"/>
            <p:custDataLst>
              <p:tags r:id="rId5"/>
            </p:custDataLst>
          </p:nvPr>
        </p:nvSpPr>
        <p:spPr>
          <a:xfrm>
            <a:off x="5922000" y="1332000"/>
            <a:ext cx="1940400" cy="1620000"/>
          </a:xfrm>
          <a:prstGeom prst="rect">
            <a:avLst/>
          </a:prstGeom>
        </p:spPr>
        <p:txBody>
          <a:bodyPr anchor="ctr" anchorCtr="0"/>
          <a:lstStyle>
            <a:lvl1pPr>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i="1" smtClean="0"/>
              <a:t>Quote box, no more than 30 words</a:t>
            </a:r>
            <a:endParaRPr lang="en-US" dirty="0"/>
          </a:p>
        </p:txBody>
      </p:sp>
      <p:sp>
        <p:nvSpPr>
          <p:cNvPr id="8" name="Text Placeholder 7"/>
          <p:cNvSpPr>
            <a:spLocks noGrp="1"/>
          </p:cNvSpPr>
          <p:nvPr>
            <p:ph type="body" sz="quarter" idx="14" hasCustomPrompt="1"/>
            <p:custDataLst>
              <p:tags r:id="rId6"/>
            </p:custDataLst>
          </p:nvPr>
        </p:nvSpPr>
        <p:spPr>
          <a:xfrm>
            <a:off x="5040000" y="3132000"/>
            <a:ext cx="3747600" cy="3042000"/>
          </a:xfrm>
        </p:spPr>
        <p:txBody>
          <a:bodyPr>
            <a:normAutofit/>
          </a:bodyPr>
          <a:lstStyle>
            <a:lvl1pPr>
              <a:defRPr lang="en-US" sz="2200" kern="1200" baseline="0" dirty="0" smtClean="0">
                <a:solidFill>
                  <a:schemeClr val="tx2"/>
                </a:solidFill>
                <a:latin typeface="Arial" pitchFamily="34" charset="0"/>
                <a:ea typeface="+mn-ea"/>
                <a:cs typeface="Arial" pitchFamily="34" charset="0"/>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stStyle>
          <a:p>
            <a:pPr lvl="0"/>
            <a:r>
              <a:rPr lang="en-US" smtClean="0"/>
              <a:t>Select to insert half page portrait picture</a:t>
            </a:r>
            <a:endParaRPr lang="en-US" dirty="0" smtClean="0"/>
          </a:p>
        </p:txBody>
      </p:sp>
      <p:sp>
        <p:nvSpPr>
          <p:cNvPr id="6" name="Title 5"/>
          <p:cNvSpPr>
            <a:spLocks noGrp="1"/>
          </p:cNvSpPr>
          <p:nvPr>
            <p:ph type="title" hasCustomPrompt="1"/>
            <p:custDataLst>
              <p:tags r:id="rId7"/>
            </p:custDataLst>
          </p:nvPr>
        </p:nvSpPr>
        <p:spPr/>
        <p:txBody>
          <a:bodyPr/>
          <a:lstStyle>
            <a:lvl1pPr>
              <a:defRPr/>
            </a:lvl1pPr>
          </a:lstStyle>
          <a:p>
            <a:r>
              <a:rPr lang="en-US" smtClean="0"/>
              <a:t>Slide title</a:t>
            </a:r>
            <a:endParaRPr lang="en-US" dirty="0"/>
          </a:p>
        </p:txBody>
      </p:sp>
      <p:sp>
        <p:nvSpPr>
          <p:cNvPr id="10" name="Line 16"/>
          <p:cNvSpPr>
            <a:spLocks noChangeShapeType="1"/>
          </p:cNvSpPr>
          <p:nvPr userDrawn="1">
            <p:custDataLst>
              <p:tags r:id="rId8"/>
            </p:custDataLst>
          </p:nvPr>
        </p:nvSpPr>
        <p:spPr bwMode="gray">
          <a:xfrm>
            <a:off x="538163" y="6545263"/>
            <a:ext cx="0" cy="104775"/>
          </a:xfrm>
          <a:prstGeom prst="line">
            <a:avLst/>
          </a:prstGeom>
          <a:noFill/>
          <a:ln w="63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24563119"/>
      </p:ext>
    </p:extLst>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NRG_Standard quotation page">
    <p:spTree>
      <p:nvGrpSpPr>
        <p:cNvPr id="1" name=""/>
        <p:cNvGrpSpPr/>
        <p:nvPr/>
      </p:nvGrpSpPr>
      <p:grpSpPr>
        <a:xfrm>
          <a:off x="0" y="0"/>
          <a:ext cx="0" cy="0"/>
          <a:chOff x="0" y="0"/>
          <a:chExt cx="0" cy="0"/>
        </a:xfrm>
      </p:grpSpPr>
      <p:pic>
        <p:nvPicPr>
          <p:cNvPr id="7" name="Picture 15" descr="Grey-quote-mark_HJ_medium"/>
          <p:cNvPicPr>
            <a:picLocks noChangeAspect="1" noChangeArrowheads="1"/>
          </p:cNvPicPr>
          <p:nvPr userDrawn="1">
            <p:custDataLst>
              <p:tags r:id="rId1"/>
            </p:custDataLst>
          </p:nvPr>
        </p:nvPicPr>
        <p:blipFill>
          <a:blip r:embed="rId5" cstate="print">
            <a:extLst>
              <a:ext uri="{28A0092B-C50C-407E-A947-70E740481C1C}">
                <a14:useLocalDpi xmlns:a14="http://schemas.microsoft.com/office/drawing/2010/main" val="0"/>
              </a:ext>
            </a:extLst>
          </a:blip>
          <a:srcRect/>
          <a:stretch>
            <a:fillRect/>
          </a:stretch>
        </p:blipFill>
        <p:spPr bwMode="gray">
          <a:xfrm>
            <a:off x="223838" y="188913"/>
            <a:ext cx="1468437" cy="1079500"/>
          </a:xfrm>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4"/>
          <p:cNvSpPr>
            <a:spLocks noGrp="1"/>
          </p:cNvSpPr>
          <p:nvPr>
            <p:ph type="body" sz="quarter" idx="10" hasCustomPrompt="1"/>
            <p:custDataLst>
              <p:tags r:id="rId2"/>
            </p:custDataLst>
          </p:nvPr>
        </p:nvSpPr>
        <p:spPr>
          <a:xfrm>
            <a:off x="1922400" y="907200"/>
            <a:ext cx="5040000" cy="4860000"/>
          </a:xfrm>
          <a:prstGeom prst="rect">
            <a:avLst/>
          </a:prstGeom>
        </p:spPr>
        <p:txBody>
          <a:bodyPr anchor="ctr" anchorCtr="0"/>
          <a:lstStyle>
            <a:lvl1pPr>
              <a:defRPr sz="1800">
                <a:solidFill>
                  <a:schemeClr val="tx1"/>
                </a:solidFill>
              </a:defRPr>
            </a:lvl1pPr>
            <a:lvl2pPr>
              <a:defRPr sz="1800">
                <a:solidFill>
                  <a:schemeClr val="tx2"/>
                </a:solidFill>
              </a:defRPr>
            </a:lvl2pPr>
          </a:lstStyle>
          <a:p>
            <a:pPr lvl="0"/>
            <a:r>
              <a:rPr lang="en-US" smtClean="0"/>
              <a:t>Quote slide, 50 words or fewer</a:t>
            </a:r>
          </a:p>
          <a:p>
            <a:pPr lvl="1"/>
            <a:r>
              <a:rPr lang="en-US" smtClean="0"/>
              <a:t>Name surname, position, entity</a:t>
            </a:r>
            <a:endParaRPr lang="en-US" dirty="0"/>
          </a:p>
        </p:txBody>
      </p:sp>
      <p:pic>
        <p:nvPicPr>
          <p:cNvPr id="6" name="Picture 19" descr="Grey-quote-mark_HJ_medium"/>
          <p:cNvPicPr>
            <a:picLocks noChangeAspect="1" noChangeArrowheads="1"/>
          </p:cNvPicPr>
          <p:nvPr userDrawn="1">
            <p:custDataLst>
              <p:tags r:id="rId3"/>
            </p:custDataLst>
          </p:nvPr>
        </p:nvPicPr>
        <p:blipFill>
          <a:blip r:embed="rId6" cstate="print">
            <a:extLst>
              <a:ext uri="{28A0092B-C50C-407E-A947-70E740481C1C}">
                <a14:useLocalDpi xmlns:a14="http://schemas.microsoft.com/office/drawing/2010/main" val="0"/>
              </a:ext>
            </a:extLst>
          </a:blip>
          <a:srcRect/>
          <a:stretch>
            <a:fillRect/>
          </a:stretch>
        </p:blipFill>
        <p:spPr bwMode="gray">
          <a:xfrm>
            <a:off x="7310438" y="5114925"/>
            <a:ext cx="1468437" cy="1079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5995510"/>
      </p:ext>
    </p:extLst>
  </p:cSld>
  <p:clrMapOvr>
    <a:masterClrMapping/>
  </p:clrMapOvr>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NRG_Standard CV">
    <p:spTree>
      <p:nvGrpSpPr>
        <p:cNvPr id="1" name=""/>
        <p:cNvGrpSpPr/>
        <p:nvPr/>
      </p:nvGrpSpPr>
      <p:grpSpPr>
        <a:xfrm>
          <a:off x="0" y="0"/>
          <a:ext cx="0" cy="0"/>
          <a:chOff x="0" y="0"/>
          <a:chExt cx="0" cy="0"/>
        </a:xfrm>
      </p:grpSpPr>
      <p:sp>
        <p:nvSpPr>
          <p:cNvPr id="2" name="Title 1"/>
          <p:cNvSpPr>
            <a:spLocks noGrp="1"/>
          </p:cNvSpPr>
          <p:nvPr>
            <p:ph type="title" hasCustomPrompt="1"/>
            <p:custDataLst>
              <p:tags r:id="rId1"/>
            </p:custDataLst>
          </p:nvPr>
        </p:nvSpPr>
        <p:spPr/>
        <p:txBody>
          <a:bodyPr/>
          <a:lstStyle>
            <a:lvl1pPr>
              <a:defRPr/>
            </a:lvl1pPr>
          </a:lstStyle>
          <a:p>
            <a:r>
              <a:rPr lang="en-US" smtClean="0"/>
              <a:t>Slide title</a:t>
            </a:r>
            <a:endParaRPr lang="en-US" dirty="0"/>
          </a:p>
        </p:txBody>
      </p:sp>
      <p:sp>
        <p:nvSpPr>
          <p:cNvPr id="3" name="Footer Placeholder 2"/>
          <p:cNvSpPr>
            <a:spLocks noGrp="1"/>
          </p:cNvSpPr>
          <p:nvPr>
            <p:ph type="ftr" sz="quarter" idx="10"/>
            <p:custDataLst>
              <p:tags r:id="rId2"/>
            </p:custDataLst>
          </p:nvPr>
        </p:nvSpPr>
        <p:spPr/>
        <p:txBody>
          <a:bodyPr/>
          <a:lstStyle/>
          <a:p>
            <a:endParaRPr lang="en-US"/>
          </a:p>
        </p:txBody>
      </p:sp>
      <p:sp>
        <p:nvSpPr>
          <p:cNvPr id="4" name="Slide Number Placeholder 3"/>
          <p:cNvSpPr>
            <a:spLocks noGrp="1"/>
          </p:cNvSpPr>
          <p:nvPr>
            <p:ph type="sldNum" sz="quarter" idx="11"/>
            <p:custDataLst>
              <p:tags r:id="rId3"/>
            </p:custDataLst>
          </p:nvPr>
        </p:nvSpPr>
        <p:spPr/>
        <p:txBody>
          <a:bodyPr/>
          <a:lstStyle/>
          <a:p>
            <a:fld id="{86A0AFEE-FA06-480F-B566-682FAB0A11CC}" type="slidenum">
              <a:rPr lang="en-US" smtClean="0"/>
              <a:pPr/>
              <a:t>‹#›</a:t>
            </a:fld>
            <a:endParaRPr lang="en-US"/>
          </a:p>
        </p:txBody>
      </p:sp>
      <p:sp>
        <p:nvSpPr>
          <p:cNvPr id="6" name="Text Placeholder 5"/>
          <p:cNvSpPr>
            <a:spLocks noGrp="1"/>
          </p:cNvSpPr>
          <p:nvPr>
            <p:ph type="body" sz="quarter" idx="12" hasCustomPrompt="1"/>
            <p:custDataLst>
              <p:tags r:id="rId4"/>
            </p:custDataLst>
          </p:nvPr>
        </p:nvSpPr>
        <p:spPr>
          <a:xfrm>
            <a:off x="360000" y="1080000"/>
            <a:ext cx="756000" cy="936000"/>
          </a:xfrm>
          <a:prstGeom prst="rect">
            <a:avLst/>
          </a:prstGeom>
        </p:spPr>
        <p:txBody>
          <a:bodyPr/>
          <a:lstStyle>
            <a:lvl1pPr>
              <a:defRPr sz="900">
                <a:solidFill>
                  <a:schemeClr val="tx1"/>
                </a:solidFill>
              </a:defRPr>
            </a:lvl1pPr>
            <a:lvl2pPr>
              <a:defRPr sz="900" b="0"/>
            </a:lvl2pPr>
          </a:lstStyle>
          <a:p>
            <a:pPr lvl="0"/>
            <a:r>
              <a:rPr lang="en-US" smtClean="0"/>
              <a:t>Select to insert picture</a:t>
            </a:r>
            <a:endParaRPr lang="en-US" dirty="0" smtClean="0"/>
          </a:p>
        </p:txBody>
      </p:sp>
      <p:sp>
        <p:nvSpPr>
          <p:cNvPr id="8" name="Text Placeholder 7"/>
          <p:cNvSpPr>
            <a:spLocks noGrp="1"/>
          </p:cNvSpPr>
          <p:nvPr>
            <p:ph type="body" sz="quarter" idx="13" hasCustomPrompt="1"/>
            <p:custDataLst>
              <p:tags r:id="rId5"/>
            </p:custDataLst>
          </p:nvPr>
        </p:nvSpPr>
        <p:spPr>
          <a:xfrm>
            <a:off x="4935600" y="1080000"/>
            <a:ext cx="756000" cy="936000"/>
          </a:xfrm>
          <a:prstGeom prst="rect">
            <a:avLst/>
          </a:prstGeom>
        </p:spPr>
        <p:txBody>
          <a:bodyPr>
            <a:normAutofit/>
          </a:bodyPr>
          <a:lstStyle>
            <a:lvl1pPr>
              <a:defRPr sz="900">
                <a:solidFill>
                  <a:schemeClr val="tx1"/>
                </a:solidFill>
              </a:defRPr>
            </a:lvl1pPr>
            <a:lvl2pPr>
              <a:defRPr sz="900" b="0"/>
            </a:lvl2pPr>
          </a:lstStyle>
          <a:p>
            <a:pPr lvl="0"/>
            <a:r>
              <a:rPr lang="en-US" smtClean="0"/>
              <a:t>Select to insert picture</a:t>
            </a:r>
            <a:endParaRPr lang="en-US" dirty="0" smtClean="0"/>
          </a:p>
        </p:txBody>
      </p:sp>
      <p:sp>
        <p:nvSpPr>
          <p:cNvPr id="10" name="Text Placeholder 9"/>
          <p:cNvSpPr>
            <a:spLocks noGrp="1"/>
          </p:cNvSpPr>
          <p:nvPr>
            <p:ph type="body" sz="quarter" idx="14" hasCustomPrompt="1"/>
            <p:custDataLst>
              <p:tags r:id="rId6"/>
            </p:custDataLst>
          </p:nvPr>
        </p:nvSpPr>
        <p:spPr>
          <a:xfrm>
            <a:off x="1296000" y="1079499"/>
            <a:ext cx="2880000" cy="5040000"/>
          </a:xfrm>
          <a:prstGeom prst="rect">
            <a:avLst/>
          </a:prstGeom>
        </p:spPr>
        <p:txBody>
          <a:bodyPr/>
          <a:lstStyle>
            <a:lvl1pPr>
              <a:defRPr sz="1700"/>
            </a:lvl1pPr>
            <a:lvl2pPr>
              <a:defRPr/>
            </a:lvl2pPr>
            <a:lvl3pPr>
              <a:defRPr baseline="0"/>
            </a:lvl3pPr>
          </a:lstStyle>
          <a:p>
            <a:pPr lvl="0"/>
            <a:r>
              <a:rPr lang="en-US" smtClean="0"/>
              <a:t>Name Surname</a:t>
            </a:r>
          </a:p>
          <a:p>
            <a:pPr lvl="1"/>
            <a:r>
              <a:rPr lang="en-US" smtClean="0"/>
              <a:t>Position, entity</a:t>
            </a:r>
          </a:p>
          <a:p>
            <a:pPr lvl="2"/>
            <a:r>
              <a:rPr lang="en-US" smtClean="0"/>
              <a:t>Biography, no more than 200 words</a:t>
            </a:r>
            <a:endParaRPr lang="en-US" dirty="0" smtClean="0"/>
          </a:p>
        </p:txBody>
      </p:sp>
      <p:sp>
        <p:nvSpPr>
          <p:cNvPr id="12" name="Text Placeholder 11"/>
          <p:cNvSpPr>
            <a:spLocks noGrp="1"/>
          </p:cNvSpPr>
          <p:nvPr>
            <p:ph type="body" sz="quarter" idx="15" hasCustomPrompt="1"/>
            <p:custDataLst>
              <p:tags r:id="rId7"/>
            </p:custDataLst>
          </p:nvPr>
        </p:nvSpPr>
        <p:spPr>
          <a:xfrm>
            <a:off x="5868000" y="1080000"/>
            <a:ext cx="2880000" cy="5040000"/>
          </a:xfrm>
          <a:prstGeom prst="rect">
            <a:avLst/>
          </a:prstGeom>
        </p:spPr>
        <p:txBody>
          <a:bodyPr/>
          <a:lstStyle>
            <a:lvl1pPr>
              <a:defRPr sz="1700"/>
            </a:lvl1pPr>
            <a:lvl2pPr>
              <a:defRPr/>
            </a:lvl2pPr>
            <a:lvl3pPr>
              <a:defRPr/>
            </a:lvl3pPr>
          </a:lstStyle>
          <a:p>
            <a:pPr lvl="0"/>
            <a:r>
              <a:rPr lang="en-US" smtClean="0"/>
              <a:t>Name Surname</a:t>
            </a:r>
          </a:p>
          <a:p>
            <a:pPr lvl="1"/>
            <a:r>
              <a:rPr lang="en-US" smtClean="0"/>
              <a:t>Position, entity</a:t>
            </a:r>
          </a:p>
          <a:p>
            <a:pPr lvl="2"/>
            <a:r>
              <a:rPr lang="en-US" smtClean="0"/>
              <a:t>Biography, no more than 200 words</a:t>
            </a:r>
            <a:endParaRPr lang="en-US" dirty="0" smtClean="0"/>
          </a:p>
        </p:txBody>
      </p:sp>
      <p:sp>
        <p:nvSpPr>
          <p:cNvPr id="9" name="Line 16"/>
          <p:cNvSpPr>
            <a:spLocks noChangeShapeType="1"/>
          </p:cNvSpPr>
          <p:nvPr userDrawn="1">
            <p:custDataLst>
              <p:tags r:id="rId8"/>
            </p:custDataLst>
          </p:nvPr>
        </p:nvSpPr>
        <p:spPr bwMode="gray">
          <a:xfrm>
            <a:off x="538163" y="6563551"/>
            <a:ext cx="0" cy="104775"/>
          </a:xfrm>
          <a:prstGeom prst="line">
            <a:avLst/>
          </a:prstGeom>
          <a:noFill/>
          <a:ln w="63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178339747"/>
      </p:ext>
    </p:extLst>
  </p:cSld>
  <p:clrMapOvr>
    <a:masterClrMapping/>
  </p:clrMapOvr>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NRG_Standard disclaimer">
    <p:spTree>
      <p:nvGrpSpPr>
        <p:cNvPr id="1" name=""/>
        <p:cNvGrpSpPr/>
        <p:nvPr/>
      </p:nvGrpSpPr>
      <p:grpSpPr>
        <a:xfrm>
          <a:off x="0" y="0"/>
          <a:ext cx="0" cy="0"/>
          <a:chOff x="0" y="0"/>
          <a:chExt cx="0" cy="0"/>
        </a:xfrm>
      </p:grpSpPr>
      <p:sp>
        <p:nvSpPr>
          <p:cNvPr id="4" name="Footer Placeholder 3"/>
          <p:cNvSpPr>
            <a:spLocks noGrp="1"/>
          </p:cNvSpPr>
          <p:nvPr>
            <p:ph type="ftr" sz="quarter" idx="10"/>
            <p:custDataLst>
              <p:tags r:id="rId1"/>
            </p:custDataLst>
          </p:nvPr>
        </p:nvSpPr>
        <p:spPr/>
        <p:txBody>
          <a:bodyPr/>
          <a:lstStyle>
            <a:lvl1pPr>
              <a:defRPr/>
            </a:lvl1pPr>
          </a:lstStyle>
          <a:p>
            <a:endParaRPr lang="en-US"/>
          </a:p>
        </p:txBody>
      </p:sp>
      <p:sp>
        <p:nvSpPr>
          <p:cNvPr id="5" name="Slide Number Placeholder 4"/>
          <p:cNvSpPr>
            <a:spLocks noGrp="1"/>
          </p:cNvSpPr>
          <p:nvPr>
            <p:ph type="sldNum" sz="quarter" idx="11"/>
            <p:custDataLst>
              <p:tags r:id="rId2"/>
            </p:custDataLst>
          </p:nvPr>
        </p:nvSpPr>
        <p:spPr/>
        <p:txBody>
          <a:bodyPr/>
          <a:lstStyle>
            <a:lvl1pPr>
              <a:defRPr/>
            </a:lvl1pPr>
          </a:lstStyle>
          <a:p>
            <a:fld id="{4CF3FB75-92AC-43D7-B874-1B3BEFDC3FBA}" type="slidenum">
              <a:rPr lang="en-US" smtClean="0"/>
              <a:pPr/>
              <a:t>‹#›</a:t>
            </a:fld>
            <a:endParaRPr lang="en-US"/>
          </a:p>
        </p:txBody>
      </p:sp>
      <p:sp>
        <p:nvSpPr>
          <p:cNvPr id="7" name="Text Placeholder 6"/>
          <p:cNvSpPr>
            <a:spLocks noGrp="1"/>
          </p:cNvSpPr>
          <p:nvPr>
            <p:ph type="body" sz="quarter" idx="12" hasCustomPrompt="1"/>
            <p:custDataLst>
              <p:tags r:id="rId3"/>
            </p:custDataLst>
          </p:nvPr>
        </p:nvSpPr>
        <p:spPr>
          <a:xfrm>
            <a:off x="360000" y="1044000"/>
            <a:ext cx="8424000" cy="5040000"/>
          </a:xfrm>
          <a:prstGeom prst="rect">
            <a:avLst/>
          </a:prstGeom>
        </p:spPr>
        <p:txBody>
          <a:bodyPr anchor="b" anchorCtr="0"/>
          <a:lstStyle>
            <a:lvl1pPr>
              <a:defRPr/>
            </a:lvl1pPr>
            <a:lvl2pPr>
              <a:defRPr sz="700">
                <a:solidFill>
                  <a:schemeClr val="tx1"/>
                </a:solidFill>
              </a:defRPr>
            </a:lvl2pPr>
            <a:lvl3pPr>
              <a:defRPr sz="700"/>
            </a:lvl3pPr>
            <a:lvl4pPr>
              <a:defRPr sz="700"/>
            </a:lvl4pPr>
            <a:lvl5pPr>
              <a:defRPr sz="700"/>
            </a:lvl5pPr>
          </a:lstStyle>
          <a:p>
            <a:pPr lvl="0"/>
            <a:r>
              <a:rPr lang="en-US" smtClean="0"/>
              <a:t>Click to type text</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Line 16"/>
          <p:cNvSpPr>
            <a:spLocks noChangeShapeType="1"/>
          </p:cNvSpPr>
          <p:nvPr>
            <p:custDataLst>
              <p:tags r:id="rId4"/>
            </p:custDataLst>
          </p:nvPr>
        </p:nvSpPr>
        <p:spPr bwMode="gray">
          <a:xfrm>
            <a:off x="538163" y="6545263"/>
            <a:ext cx="0" cy="104775"/>
          </a:xfrm>
          <a:prstGeom prst="line">
            <a:avLst/>
          </a:prstGeom>
          <a:noFill/>
          <a:ln w="63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66170211"/>
      </p:ext>
    </p:extLst>
  </p:cSld>
  <p:clrMapOvr>
    <a:masterClrMapping/>
  </p:clrMapOvr>
  <p:timing>
    <p:tnLst>
      <p:par>
        <p:cTn xmlns:p14="http://schemas.microsoft.com/office/powerpoint/2010/mai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NRG_Back cover">
    <p:spTree>
      <p:nvGrpSpPr>
        <p:cNvPr id="1" name=""/>
        <p:cNvGrpSpPr/>
        <p:nvPr/>
      </p:nvGrpSpPr>
      <p:grpSpPr>
        <a:xfrm>
          <a:off x="0" y="0"/>
          <a:ext cx="0" cy="0"/>
          <a:chOff x="0" y="0"/>
          <a:chExt cx="0" cy="0"/>
        </a:xfrm>
      </p:grpSpPr>
      <p:pic>
        <p:nvPicPr>
          <p:cNvPr id="4" name="Picture 3"/>
          <p:cNvPicPr/>
          <p:nvPr userDrawn="1"/>
        </p:nvPicPr>
        <p:blipFill>
          <a:blip r:embed="rId2" cstate="print">
            <a:extLst>
              <a:ext uri="{28A0092B-C50C-407E-A947-70E740481C1C}">
                <a14:useLocalDpi xmlns:a14="http://schemas.microsoft.com/office/drawing/2010/main" val="0"/>
              </a:ext>
            </a:extLst>
          </a:blip>
          <a:stretch>
            <a:fillRect/>
          </a:stretch>
        </p:blipFill>
        <p:spPr>
          <a:xfrm>
            <a:off x="1335600" y="3070800"/>
            <a:ext cx="6461125" cy="720725"/>
          </a:xfrm>
          <a:prstGeom prst="rect">
            <a:avLst/>
          </a:prstGeom>
        </p:spPr>
      </p:pic>
    </p:spTree>
    <p:extLst>
      <p:ext uri="{BB962C8B-B14F-4D97-AF65-F5344CB8AC3E}">
        <p14:creationId xmlns:p14="http://schemas.microsoft.com/office/powerpoint/2010/main" val="3208114438"/>
      </p:ext>
    </p:extLst>
  </p:cSld>
  <p:clrMapOvr>
    <a:masterClrMapping/>
  </p:clrMapOvr>
  <p:timing>
    <p:tnLst>
      <p:par>
        <p:cTn xmlns:p14="http://schemas.microsoft.com/office/powerpoint/2010/mai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endParaRPr lang="en-US" dirty="0" smtClean="0"/>
          </a:p>
        </p:txBody>
      </p:sp>
      <p:sp>
        <p:nvSpPr>
          <p:cNvPr id="4" name="Slide Number Placeholder 3"/>
          <p:cNvSpPr>
            <a:spLocks noGrp="1"/>
          </p:cNvSpPr>
          <p:nvPr>
            <p:ph type="sldNum" sz="quarter" idx="11"/>
          </p:nvPr>
        </p:nvSpPr>
        <p:spPr/>
        <p:txBody>
          <a:bodyPr/>
          <a:lstStyle/>
          <a:p>
            <a:fld id="{9A12B91B-C83B-4460-B2C8-CCFD3E5825AF}" type="slidenum">
              <a:rPr lang="en-US" smtClean="0"/>
              <a:pPr/>
              <a:t>‹#›</a:t>
            </a:fld>
            <a:endParaRPr lang="en-US"/>
          </a:p>
        </p:txBody>
      </p:sp>
    </p:spTree>
    <p:extLst>
      <p:ext uri="{BB962C8B-B14F-4D97-AF65-F5344CB8AC3E}">
        <p14:creationId xmlns:p14="http://schemas.microsoft.com/office/powerpoint/2010/main" val="28091201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NRG_Presentation cover">
    <p:spTree>
      <p:nvGrpSpPr>
        <p:cNvPr id="1" name=""/>
        <p:cNvGrpSpPr/>
        <p:nvPr/>
      </p:nvGrpSpPr>
      <p:grpSpPr>
        <a:xfrm>
          <a:off x="0" y="0"/>
          <a:ext cx="0" cy="0"/>
          <a:chOff x="0" y="0"/>
          <a:chExt cx="0" cy="0"/>
        </a:xfrm>
      </p:grpSpPr>
      <p:pic>
        <p:nvPicPr>
          <p:cNvPr id="4" name="Picture 3" descr="NRF PowerPoint Title Slide Panel.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4000" y="0"/>
            <a:ext cx="8316000" cy="4269517"/>
          </a:xfrm>
          <a:prstGeom prst="rect">
            <a:avLst/>
          </a:prstGeom>
        </p:spPr>
      </p:pic>
      <p:sp>
        <p:nvSpPr>
          <p:cNvPr id="2" name="Title 1"/>
          <p:cNvSpPr>
            <a:spLocks noGrp="1"/>
          </p:cNvSpPr>
          <p:nvPr>
            <p:ph type="title" hasCustomPrompt="1"/>
            <p:custDataLst>
              <p:tags r:id="rId1"/>
            </p:custDataLst>
          </p:nvPr>
        </p:nvSpPr>
        <p:spPr>
          <a:xfrm>
            <a:off x="853200" y="1962000"/>
            <a:ext cx="7560000" cy="468313"/>
          </a:xfrm>
        </p:spPr>
        <p:txBody>
          <a:bodyPr/>
          <a:lstStyle>
            <a:lvl1pPr>
              <a:defRPr baseline="0">
                <a:solidFill>
                  <a:schemeClr val="bg1"/>
                </a:solidFill>
              </a:defRPr>
            </a:lvl1pPr>
          </a:lstStyle>
          <a:p>
            <a:r>
              <a:rPr lang="en-US" smtClean="0"/>
              <a:t>Title</a:t>
            </a:r>
            <a:endParaRPr lang="en-US" dirty="0"/>
          </a:p>
        </p:txBody>
      </p:sp>
      <p:sp>
        <p:nvSpPr>
          <p:cNvPr id="3" name="Text Placeholder 2"/>
          <p:cNvSpPr>
            <a:spLocks noGrp="1"/>
          </p:cNvSpPr>
          <p:nvPr>
            <p:ph type="body" sz="half" idx="1" hasCustomPrompt="1"/>
            <p:custDataLst>
              <p:tags r:id="rId2"/>
            </p:custDataLst>
          </p:nvPr>
        </p:nvSpPr>
        <p:spPr>
          <a:xfrm>
            <a:off x="853200" y="2433600"/>
            <a:ext cx="7560000" cy="1764000"/>
          </a:xfrm>
          <a:prstGeom prst="rect">
            <a:avLst/>
          </a:prstGeom>
        </p:spPr>
        <p:txBody>
          <a:bodyPr wrap="square"/>
          <a:lstStyle>
            <a:lvl1pPr>
              <a:defRPr sz="1800" baseline="0">
                <a:solidFill>
                  <a:schemeClr val="bg1"/>
                </a:solidFill>
              </a:defRPr>
            </a:lvl1pPr>
            <a:lvl2pPr>
              <a:defRPr>
                <a:solidFill>
                  <a:schemeClr val="bg1"/>
                </a:solidFill>
              </a:defRPr>
            </a:lvl2pPr>
          </a:lstStyle>
          <a:p>
            <a:pPr lvl="0"/>
            <a:r>
              <a:rPr lang="en-US" smtClean="0"/>
              <a:t>First name surname</a:t>
            </a:r>
          </a:p>
          <a:p>
            <a:pPr lvl="0"/>
            <a:r>
              <a:rPr lang="en-US" smtClean="0"/>
              <a:t>Position</a:t>
            </a:r>
          </a:p>
          <a:p>
            <a:pPr lvl="0"/>
            <a:r>
              <a:rPr lang="en-US" smtClean="0"/>
              <a:t>Legal Entity</a:t>
            </a:r>
          </a:p>
          <a:p>
            <a:pPr lvl="0"/>
            <a:r>
              <a:rPr lang="en-US" smtClean="0"/>
              <a:t>Date</a:t>
            </a:r>
          </a:p>
          <a:p>
            <a:pPr lvl="0"/>
            <a:endParaRPr lang="en-US" dirty="0"/>
          </a:p>
        </p:txBody>
      </p:sp>
    </p:spTree>
    <p:extLst>
      <p:ext uri="{BB962C8B-B14F-4D97-AF65-F5344CB8AC3E}">
        <p14:creationId xmlns:p14="http://schemas.microsoft.com/office/powerpoint/2010/main" val="3609261480"/>
      </p:ext>
    </p:extLst>
  </p:cSld>
  <p:clrMapOvr>
    <a:masterClrMapping/>
  </p:clrMapOvr>
  <p:timing>
    <p:tnLst>
      <p:par>
        <p:cTn xmlns:p14="http://schemas.microsoft.com/office/powerpoint/2010/main" id="1" dur="indefinite" restart="never" nodeType="tmRoot"/>
      </p:par>
    </p:tnLst>
  </p:timing>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NRG_Summary highlights two columns">
    <p:spTree>
      <p:nvGrpSpPr>
        <p:cNvPr id="1" name=""/>
        <p:cNvGrpSpPr/>
        <p:nvPr/>
      </p:nvGrpSpPr>
      <p:grpSpPr>
        <a:xfrm>
          <a:off x="0" y="0"/>
          <a:ext cx="0" cy="0"/>
          <a:chOff x="0" y="0"/>
          <a:chExt cx="0" cy="0"/>
        </a:xfrm>
      </p:grpSpPr>
      <p:sp>
        <p:nvSpPr>
          <p:cNvPr id="2" name="Title 1"/>
          <p:cNvSpPr>
            <a:spLocks noGrp="1"/>
          </p:cNvSpPr>
          <p:nvPr>
            <p:ph type="title" hasCustomPrompt="1"/>
            <p:custDataLst>
              <p:tags r:id="rId1"/>
            </p:custDataLst>
          </p:nvPr>
        </p:nvSpPr>
        <p:spPr/>
        <p:txBody>
          <a:bodyPr/>
          <a:lstStyle>
            <a:lvl1pPr>
              <a:defRPr/>
            </a:lvl1pPr>
          </a:lstStyle>
          <a:p>
            <a:r>
              <a:rPr lang="en-US" smtClean="0"/>
              <a:t>Slide title</a:t>
            </a:r>
            <a:endParaRPr lang="en-US" dirty="0"/>
          </a:p>
        </p:txBody>
      </p:sp>
      <p:sp>
        <p:nvSpPr>
          <p:cNvPr id="5" name="Footer Placeholder 4"/>
          <p:cNvSpPr>
            <a:spLocks noGrp="1"/>
          </p:cNvSpPr>
          <p:nvPr>
            <p:ph type="ftr" sz="quarter" idx="10"/>
            <p:custDataLst>
              <p:tags r:id="rId2"/>
            </p:custDataLst>
          </p:nvPr>
        </p:nvSpPr>
        <p:spPr/>
        <p:txBody>
          <a:bodyPr/>
          <a:lstStyle>
            <a:lvl1pPr>
              <a:defRPr/>
            </a:lvl1pPr>
          </a:lstStyle>
          <a:p>
            <a:endParaRPr lang="en-US" dirty="0"/>
          </a:p>
        </p:txBody>
      </p:sp>
      <p:sp>
        <p:nvSpPr>
          <p:cNvPr id="6" name="Slide Number Placeholder 5"/>
          <p:cNvSpPr>
            <a:spLocks noGrp="1"/>
          </p:cNvSpPr>
          <p:nvPr>
            <p:ph type="sldNum" sz="quarter" idx="11"/>
            <p:custDataLst>
              <p:tags r:id="rId3"/>
            </p:custDataLst>
          </p:nvPr>
        </p:nvSpPr>
        <p:spPr/>
        <p:txBody>
          <a:bodyPr/>
          <a:lstStyle>
            <a:lvl1pPr>
              <a:defRPr/>
            </a:lvl1pPr>
          </a:lstStyle>
          <a:p>
            <a:fld id="{8CD6B855-AF94-4410-87D9-64819B123F49}" type="slidenum">
              <a:rPr lang="en-US" smtClean="0"/>
              <a:pPr/>
              <a:t>‹#›</a:t>
            </a:fld>
            <a:endParaRPr lang="en-US"/>
          </a:p>
        </p:txBody>
      </p:sp>
      <p:sp>
        <p:nvSpPr>
          <p:cNvPr id="8" name="Text Placeholder 7"/>
          <p:cNvSpPr>
            <a:spLocks noGrp="1"/>
          </p:cNvSpPr>
          <p:nvPr>
            <p:ph type="body" sz="quarter" idx="12" hasCustomPrompt="1"/>
            <p:custDataLst>
              <p:tags r:id="rId4"/>
            </p:custDataLst>
          </p:nvPr>
        </p:nvSpPr>
        <p:spPr>
          <a:xfrm>
            <a:off x="358775" y="1098000"/>
            <a:ext cx="3996000" cy="4680000"/>
          </a:xfrm>
          <a:prstGeom prst="rect">
            <a:avLst/>
          </a:prstGeom>
          <a:solidFill>
            <a:schemeClr val="bg1">
              <a:lumMod val="85000"/>
            </a:schemeClr>
          </a:solidFill>
        </p:spPr>
        <p:txBody>
          <a:bodyPr wrap="square" lIns="180000" tIns="180000" rIns="180000" bIns="180000"/>
          <a:lstStyle>
            <a:lvl2pPr>
              <a:defRPr baseline="0"/>
            </a:lvl2pPr>
          </a:lstStyle>
          <a:p>
            <a:pPr lvl="0"/>
            <a:r>
              <a:rPr lang="en-US" smtClean="0"/>
              <a:t>Click to type text</a:t>
            </a:r>
          </a:p>
          <a:p>
            <a:pPr lvl="1"/>
            <a:r>
              <a:rPr lang="en-US" smtClean="0"/>
              <a:t>Second level</a:t>
            </a:r>
          </a:p>
          <a:p>
            <a:pPr lvl="2"/>
            <a:r>
              <a:rPr lang="en-US" smtClean="0"/>
              <a:t>Third level</a:t>
            </a:r>
          </a:p>
          <a:p>
            <a:pPr lvl="3"/>
            <a:r>
              <a:rPr lang="en-US" smtClean="0"/>
              <a:t>Fourth level</a:t>
            </a:r>
          </a:p>
          <a:p>
            <a:pPr lvl="4"/>
            <a:r>
              <a:rPr lang="en-US" smtClean="0"/>
              <a:t>Fifth level</a:t>
            </a:r>
          </a:p>
          <a:p>
            <a:pPr lvl="5"/>
            <a:r>
              <a:rPr lang="en-US" smtClean="0"/>
              <a:t>Sixth level</a:t>
            </a:r>
          </a:p>
          <a:p>
            <a:pPr lvl="6"/>
            <a:r>
              <a:rPr lang="en-US" smtClean="0"/>
              <a:t>Seventh level</a:t>
            </a:r>
          </a:p>
          <a:p>
            <a:pPr lvl="7"/>
            <a:r>
              <a:rPr lang="en-US" smtClean="0"/>
              <a:t>Eighth level</a:t>
            </a:r>
          </a:p>
          <a:p>
            <a:pPr lvl="8"/>
            <a:r>
              <a:rPr lang="en-US" smtClean="0"/>
              <a:t>Nineth level</a:t>
            </a:r>
            <a:endParaRPr lang="en-US" dirty="0" smtClean="0"/>
          </a:p>
        </p:txBody>
      </p:sp>
      <p:sp>
        <p:nvSpPr>
          <p:cNvPr id="10" name="Text Placeholder 9"/>
          <p:cNvSpPr>
            <a:spLocks noGrp="1"/>
          </p:cNvSpPr>
          <p:nvPr>
            <p:ph type="body" sz="quarter" idx="13" hasCustomPrompt="1"/>
            <p:custDataLst>
              <p:tags r:id="rId5"/>
            </p:custDataLst>
          </p:nvPr>
        </p:nvSpPr>
        <p:spPr>
          <a:xfrm>
            <a:off x="4788000" y="1098000"/>
            <a:ext cx="3996000" cy="4680000"/>
          </a:xfrm>
          <a:prstGeom prst="rect">
            <a:avLst/>
          </a:prstGeom>
          <a:solidFill>
            <a:schemeClr val="bg1">
              <a:lumMod val="85000"/>
            </a:schemeClr>
          </a:solidFill>
        </p:spPr>
        <p:txBody>
          <a:bodyPr wrap="square" lIns="180000" tIns="180000" rIns="180000" bIns="180000"/>
          <a:lstStyle>
            <a:lvl2pPr>
              <a:defRPr/>
            </a:lvl2pPr>
          </a:lstStyle>
          <a:p>
            <a:pPr lvl="0"/>
            <a:r>
              <a:rPr lang="en-US" smtClean="0"/>
              <a:t>Click to type text</a:t>
            </a:r>
          </a:p>
          <a:p>
            <a:pPr lvl="1"/>
            <a:r>
              <a:rPr lang="en-US" smtClean="0"/>
              <a:t>Second level</a:t>
            </a:r>
          </a:p>
          <a:p>
            <a:pPr lvl="2"/>
            <a:r>
              <a:rPr lang="en-US" smtClean="0"/>
              <a:t>Third level</a:t>
            </a:r>
          </a:p>
          <a:p>
            <a:pPr lvl="3"/>
            <a:r>
              <a:rPr lang="en-US" smtClean="0"/>
              <a:t>Fourth level</a:t>
            </a:r>
          </a:p>
          <a:p>
            <a:pPr lvl="4"/>
            <a:r>
              <a:rPr lang="en-US" smtClean="0"/>
              <a:t>Fifth level</a:t>
            </a:r>
          </a:p>
          <a:p>
            <a:pPr lvl="5"/>
            <a:r>
              <a:rPr lang="en-US" smtClean="0"/>
              <a:t>Sixth level</a:t>
            </a:r>
          </a:p>
          <a:p>
            <a:pPr lvl="6"/>
            <a:r>
              <a:rPr lang="en-US" smtClean="0"/>
              <a:t>Seventh level</a:t>
            </a:r>
          </a:p>
          <a:p>
            <a:pPr lvl="7"/>
            <a:r>
              <a:rPr lang="en-US" smtClean="0"/>
              <a:t>Eighth level</a:t>
            </a:r>
          </a:p>
          <a:p>
            <a:pPr lvl="8"/>
            <a:r>
              <a:rPr lang="en-US" smtClean="0"/>
              <a:t>Nineth level</a:t>
            </a:r>
            <a:endParaRPr lang="en-US" dirty="0" smtClean="0"/>
          </a:p>
        </p:txBody>
      </p:sp>
      <p:sp>
        <p:nvSpPr>
          <p:cNvPr id="7" name="Line 16"/>
          <p:cNvSpPr>
            <a:spLocks noChangeShapeType="1"/>
          </p:cNvSpPr>
          <p:nvPr userDrawn="1">
            <p:custDataLst>
              <p:tags r:id="rId6"/>
            </p:custDataLst>
          </p:nvPr>
        </p:nvSpPr>
        <p:spPr bwMode="gray">
          <a:xfrm>
            <a:off x="538163" y="6545263"/>
            <a:ext cx="0" cy="104775"/>
          </a:xfrm>
          <a:prstGeom prst="line">
            <a:avLst/>
          </a:prstGeom>
          <a:noFill/>
          <a:ln w="63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221023378"/>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NRG_Summary highlights grid of four">
    <p:spTree>
      <p:nvGrpSpPr>
        <p:cNvPr id="1" name=""/>
        <p:cNvGrpSpPr/>
        <p:nvPr/>
      </p:nvGrpSpPr>
      <p:grpSpPr>
        <a:xfrm>
          <a:off x="0" y="0"/>
          <a:ext cx="0" cy="0"/>
          <a:chOff x="0" y="0"/>
          <a:chExt cx="0" cy="0"/>
        </a:xfrm>
      </p:grpSpPr>
      <p:sp>
        <p:nvSpPr>
          <p:cNvPr id="2" name="Title 1"/>
          <p:cNvSpPr>
            <a:spLocks noGrp="1"/>
          </p:cNvSpPr>
          <p:nvPr>
            <p:ph type="title" hasCustomPrompt="1"/>
            <p:custDataLst>
              <p:tags r:id="rId1"/>
            </p:custDataLst>
          </p:nvPr>
        </p:nvSpPr>
        <p:spPr/>
        <p:txBody>
          <a:bodyPr/>
          <a:lstStyle>
            <a:lvl1pPr>
              <a:defRPr baseline="0"/>
            </a:lvl1pPr>
          </a:lstStyle>
          <a:p>
            <a:r>
              <a:rPr lang="en-US" smtClean="0"/>
              <a:t>Slide title</a:t>
            </a:r>
            <a:endParaRPr lang="en-US" dirty="0"/>
          </a:p>
        </p:txBody>
      </p:sp>
      <p:sp>
        <p:nvSpPr>
          <p:cNvPr id="5" name="Footer Placeholder 4"/>
          <p:cNvSpPr>
            <a:spLocks noGrp="1"/>
          </p:cNvSpPr>
          <p:nvPr>
            <p:ph type="ftr" sz="quarter" idx="10"/>
            <p:custDataLst>
              <p:tags r:id="rId2"/>
            </p:custDataLst>
          </p:nvPr>
        </p:nvSpPr>
        <p:spPr/>
        <p:txBody>
          <a:bodyPr/>
          <a:lstStyle>
            <a:lvl1pPr>
              <a:defRPr/>
            </a:lvl1pPr>
          </a:lstStyle>
          <a:p>
            <a:endParaRPr lang="en-US"/>
          </a:p>
        </p:txBody>
      </p:sp>
      <p:sp>
        <p:nvSpPr>
          <p:cNvPr id="6" name="Slide Number Placeholder 5"/>
          <p:cNvSpPr>
            <a:spLocks noGrp="1"/>
          </p:cNvSpPr>
          <p:nvPr>
            <p:ph type="sldNum" sz="quarter" idx="11"/>
            <p:custDataLst>
              <p:tags r:id="rId3"/>
            </p:custDataLst>
          </p:nvPr>
        </p:nvSpPr>
        <p:spPr/>
        <p:txBody>
          <a:bodyPr/>
          <a:lstStyle>
            <a:lvl1pPr>
              <a:defRPr/>
            </a:lvl1pPr>
          </a:lstStyle>
          <a:p>
            <a:fld id="{8CD6B855-AF94-4410-87D9-64819B123F49}" type="slidenum">
              <a:rPr lang="en-US" smtClean="0"/>
              <a:pPr/>
              <a:t>‹#›</a:t>
            </a:fld>
            <a:endParaRPr lang="en-US"/>
          </a:p>
        </p:txBody>
      </p:sp>
      <p:sp>
        <p:nvSpPr>
          <p:cNvPr id="8" name="Text Placeholder 7"/>
          <p:cNvSpPr>
            <a:spLocks noGrp="1"/>
          </p:cNvSpPr>
          <p:nvPr>
            <p:ph type="body" sz="quarter" idx="12" hasCustomPrompt="1"/>
            <p:custDataLst>
              <p:tags r:id="rId4"/>
            </p:custDataLst>
          </p:nvPr>
        </p:nvSpPr>
        <p:spPr>
          <a:xfrm>
            <a:off x="358775" y="1098000"/>
            <a:ext cx="3996000" cy="2196000"/>
          </a:xfrm>
          <a:prstGeom prst="rect">
            <a:avLst/>
          </a:prstGeom>
          <a:solidFill>
            <a:schemeClr val="bg1">
              <a:lumMod val="85000"/>
            </a:schemeClr>
          </a:solidFill>
        </p:spPr>
        <p:txBody>
          <a:bodyPr wrap="square" lIns="180000" tIns="180000" rIns="180000" bIns="180000"/>
          <a:lstStyle>
            <a:lvl2pPr>
              <a:defRPr baseline="0"/>
            </a:lvl2pPr>
          </a:lstStyle>
          <a:p>
            <a:pPr lvl="0"/>
            <a:r>
              <a:rPr lang="en-US" smtClean="0"/>
              <a:t>Click to type text</a:t>
            </a:r>
          </a:p>
          <a:p>
            <a:pPr lvl="1"/>
            <a:r>
              <a:rPr lang="en-US" smtClean="0"/>
              <a:t>Second level</a:t>
            </a:r>
          </a:p>
          <a:p>
            <a:pPr lvl="2"/>
            <a:r>
              <a:rPr lang="en-US" smtClean="0"/>
              <a:t>Third level</a:t>
            </a:r>
          </a:p>
          <a:p>
            <a:pPr lvl="3"/>
            <a:r>
              <a:rPr lang="en-US" smtClean="0"/>
              <a:t>Fourth level</a:t>
            </a:r>
          </a:p>
          <a:p>
            <a:pPr lvl="4"/>
            <a:r>
              <a:rPr lang="en-US" smtClean="0"/>
              <a:t>Fifth level</a:t>
            </a:r>
          </a:p>
          <a:p>
            <a:pPr lvl="5"/>
            <a:r>
              <a:rPr lang="en-US" smtClean="0"/>
              <a:t>Sixth level</a:t>
            </a:r>
          </a:p>
          <a:p>
            <a:pPr lvl="6"/>
            <a:r>
              <a:rPr lang="en-US" smtClean="0"/>
              <a:t>Seventh level</a:t>
            </a:r>
          </a:p>
          <a:p>
            <a:pPr lvl="7"/>
            <a:r>
              <a:rPr lang="en-US" smtClean="0"/>
              <a:t>Eighth level</a:t>
            </a:r>
          </a:p>
          <a:p>
            <a:pPr lvl="8"/>
            <a:r>
              <a:rPr lang="en-US" smtClean="0"/>
              <a:t>Nineth level</a:t>
            </a:r>
            <a:endParaRPr lang="en-US" dirty="0" smtClean="0"/>
          </a:p>
        </p:txBody>
      </p:sp>
      <p:sp>
        <p:nvSpPr>
          <p:cNvPr id="10" name="Text Placeholder 9"/>
          <p:cNvSpPr>
            <a:spLocks noGrp="1"/>
          </p:cNvSpPr>
          <p:nvPr>
            <p:ph type="body" sz="quarter" idx="13" hasCustomPrompt="1"/>
            <p:custDataLst>
              <p:tags r:id="rId5"/>
            </p:custDataLst>
          </p:nvPr>
        </p:nvSpPr>
        <p:spPr>
          <a:xfrm>
            <a:off x="4788000" y="1098000"/>
            <a:ext cx="3996000" cy="2196000"/>
          </a:xfrm>
          <a:prstGeom prst="rect">
            <a:avLst/>
          </a:prstGeom>
          <a:solidFill>
            <a:schemeClr val="bg1">
              <a:lumMod val="85000"/>
            </a:schemeClr>
          </a:solidFill>
        </p:spPr>
        <p:txBody>
          <a:bodyPr wrap="square" lIns="180000" tIns="180000" rIns="180000" bIns="180000"/>
          <a:lstStyle>
            <a:lvl2pPr>
              <a:defRPr/>
            </a:lvl2pPr>
          </a:lstStyle>
          <a:p>
            <a:pPr lvl="0"/>
            <a:r>
              <a:rPr lang="en-US" smtClean="0"/>
              <a:t>Click to type text</a:t>
            </a:r>
          </a:p>
          <a:p>
            <a:pPr lvl="1"/>
            <a:r>
              <a:rPr lang="en-US" smtClean="0"/>
              <a:t>Second level</a:t>
            </a:r>
          </a:p>
          <a:p>
            <a:pPr lvl="2"/>
            <a:r>
              <a:rPr lang="en-US" smtClean="0"/>
              <a:t>Third level</a:t>
            </a:r>
          </a:p>
          <a:p>
            <a:pPr lvl="3"/>
            <a:r>
              <a:rPr lang="en-US" smtClean="0"/>
              <a:t>Fourth level</a:t>
            </a:r>
          </a:p>
          <a:p>
            <a:pPr lvl="4"/>
            <a:r>
              <a:rPr lang="en-US" smtClean="0"/>
              <a:t>Fifth level</a:t>
            </a:r>
          </a:p>
          <a:p>
            <a:pPr lvl="5"/>
            <a:r>
              <a:rPr lang="en-US" smtClean="0"/>
              <a:t>Sixth level</a:t>
            </a:r>
          </a:p>
          <a:p>
            <a:pPr lvl="6"/>
            <a:r>
              <a:rPr lang="en-US" smtClean="0"/>
              <a:t>Seventh level</a:t>
            </a:r>
          </a:p>
          <a:p>
            <a:pPr lvl="7"/>
            <a:r>
              <a:rPr lang="en-US" smtClean="0"/>
              <a:t>Eighth level</a:t>
            </a:r>
          </a:p>
          <a:p>
            <a:pPr lvl="8"/>
            <a:r>
              <a:rPr lang="en-US" smtClean="0"/>
              <a:t>Nineth level</a:t>
            </a:r>
            <a:endParaRPr lang="en-US" dirty="0" smtClean="0"/>
          </a:p>
        </p:txBody>
      </p:sp>
      <p:sp>
        <p:nvSpPr>
          <p:cNvPr id="4" name="Text Placeholder 3"/>
          <p:cNvSpPr>
            <a:spLocks noGrp="1"/>
          </p:cNvSpPr>
          <p:nvPr>
            <p:ph type="body" sz="quarter" idx="14" hasCustomPrompt="1"/>
            <p:custDataLst>
              <p:tags r:id="rId6"/>
            </p:custDataLst>
          </p:nvPr>
        </p:nvSpPr>
        <p:spPr>
          <a:xfrm>
            <a:off x="367200" y="3618000"/>
            <a:ext cx="3996000" cy="2196000"/>
          </a:xfrm>
          <a:prstGeom prst="rect">
            <a:avLst/>
          </a:prstGeom>
          <a:solidFill>
            <a:schemeClr val="bg1">
              <a:lumMod val="85000"/>
            </a:schemeClr>
          </a:solidFill>
        </p:spPr>
        <p:txBody>
          <a:bodyPr wrap="square" lIns="180000" tIns="180000" rIns="180000" bIns="180000"/>
          <a:lstStyle>
            <a:lvl2pPr>
              <a:defRPr/>
            </a:lvl2pPr>
          </a:lstStyle>
          <a:p>
            <a:pPr lvl="0"/>
            <a:r>
              <a:rPr lang="en-US" smtClean="0"/>
              <a:t>Click to type text</a:t>
            </a:r>
          </a:p>
          <a:p>
            <a:pPr lvl="1"/>
            <a:r>
              <a:rPr lang="en-US" smtClean="0"/>
              <a:t>Second level</a:t>
            </a:r>
          </a:p>
          <a:p>
            <a:pPr lvl="2"/>
            <a:r>
              <a:rPr lang="en-US" smtClean="0"/>
              <a:t>Third level</a:t>
            </a:r>
          </a:p>
          <a:p>
            <a:pPr lvl="3"/>
            <a:r>
              <a:rPr lang="en-US" smtClean="0"/>
              <a:t>Fourth level</a:t>
            </a:r>
          </a:p>
          <a:p>
            <a:pPr lvl="4"/>
            <a:r>
              <a:rPr lang="en-US" smtClean="0"/>
              <a:t>Fifth level</a:t>
            </a:r>
          </a:p>
          <a:p>
            <a:pPr lvl="5"/>
            <a:r>
              <a:rPr lang="en-US" smtClean="0"/>
              <a:t>Sixth level</a:t>
            </a:r>
          </a:p>
          <a:p>
            <a:pPr lvl="6"/>
            <a:r>
              <a:rPr lang="en-US" smtClean="0"/>
              <a:t>Seventh level</a:t>
            </a:r>
          </a:p>
          <a:p>
            <a:pPr lvl="7"/>
            <a:r>
              <a:rPr lang="en-US" smtClean="0"/>
              <a:t>Eighth level</a:t>
            </a:r>
          </a:p>
          <a:p>
            <a:pPr lvl="8"/>
            <a:r>
              <a:rPr lang="en-US" smtClean="0"/>
              <a:t>Nineth level</a:t>
            </a:r>
            <a:endParaRPr lang="en-US" dirty="0" smtClean="0"/>
          </a:p>
        </p:txBody>
      </p:sp>
      <p:sp>
        <p:nvSpPr>
          <p:cNvPr id="9" name="Text Placeholder 8"/>
          <p:cNvSpPr>
            <a:spLocks noGrp="1"/>
          </p:cNvSpPr>
          <p:nvPr>
            <p:ph type="body" sz="quarter" idx="15" hasCustomPrompt="1"/>
            <p:custDataLst>
              <p:tags r:id="rId7"/>
            </p:custDataLst>
          </p:nvPr>
        </p:nvSpPr>
        <p:spPr>
          <a:xfrm>
            <a:off x="4791600" y="3618000"/>
            <a:ext cx="3996000" cy="2196000"/>
          </a:xfrm>
          <a:prstGeom prst="rect">
            <a:avLst/>
          </a:prstGeom>
          <a:solidFill>
            <a:schemeClr val="bg1">
              <a:lumMod val="85000"/>
            </a:schemeClr>
          </a:solidFill>
        </p:spPr>
        <p:txBody>
          <a:bodyPr wrap="square" lIns="180000" tIns="180000" rIns="180000" bIns="180000"/>
          <a:lstStyle>
            <a:lvl2pPr>
              <a:defRPr/>
            </a:lvl2pPr>
          </a:lstStyle>
          <a:p>
            <a:pPr lvl="0"/>
            <a:r>
              <a:rPr lang="en-US" smtClean="0"/>
              <a:t>Click to type text</a:t>
            </a:r>
          </a:p>
          <a:p>
            <a:pPr lvl="1"/>
            <a:r>
              <a:rPr lang="en-US" smtClean="0"/>
              <a:t>Second level</a:t>
            </a:r>
          </a:p>
          <a:p>
            <a:pPr lvl="2"/>
            <a:r>
              <a:rPr lang="en-US" smtClean="0"/>
              <a:t>Third level</a:t>
            </a:r>
          </a:p>
          <a:p>
            <a:pPr lvl="3"/>
            <a:r>
              <a:rPr lang="en-US" smtClean="0"/>
              <a:t>Fourth level</a:t>
            </a:r>
          </a:p>
          <a:p>
            <a:pPr lvl="4"/>
            <a:r>
              <a:rPr lang="en-US" smtClean="0"/>
              <a:t>Fifth level</a:t>
            </a:r>
          </a:p>
          <a:p>
            <a:pPr lvl="5"/>
            <a:r>
              <a:rPr lang="en-US" smtClean="0"/>
              <a:t>Sixth level</a:t>
            </a:r>
          </a:p>
          <a:p>
            <a:pPr lvl="6"/>
            <a:r>
              <a:rPr lang="en-US" smtClean="0"/>
              <a:t>Seventh level</a:t>
            </a:r>
          </a:p>
          <a:p>
            <a:pPr lvl="7"/>
            <a:r>
              <a:rPr lang="en-US" smtClean="0"/>
              <a:t>Eighth level</a:t>
            </a:r>
          </a:p>
          <a:p>
            <a:pPr lvl="8"/>
            <a:r>
              <a:rPr lang="en-US" smtClean="0"/>
              <a:t>Nineth level</a:t>
            </a:r>
            <a:endParaRPr lang="en-US" dirty="0" smtClean="0"/>
          </a:p>
        </p:txBody>
      </p:sp>
      <p:sp>
        <p:nvSpPr>
          <p:cNvPr id="11" name="Line 16"/>
          <p:cNvSpPr>
            <a:spLocks noChangeShapeType="1"/>
          </p:cNvSpPr>
          <p:nvPr userDrawn="1">
            <p:custDataLst>
              <p:tags r:id="rId8"/>
            </p:custDataLst>
          </p:nvPr>
        </p:nvSpPr>
        <p:spPr bwMode="gray">
          <a:xfrm>
            <a:off x="538163" y="6545263"/>
            <a:ext cx="0" cy="104775"/>
          </a:xfrm>
          <a:prstGeom prst="line">
            <a:avLst/>
          </a:prstGeom>
          <a:noFill/>
          <a:ln w="63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613563910"/>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NRG_Content">
    <p:spTree>
      <p:nvGrpSpPr>
        <p:cNvPr id="1" name=""/>
        <p:cNvGrpSpPr/>
        <p:nvPr/>
      </p:nvGrpSpPr>
      <p:grpSpPr>
        <a:xfrm>
          <a:off x="0" y="0"/>
          <a:ext cx="0" cy="0"/>
          <a:chOff x="0" y="0"/>
          <a:chExt cx="0" cy="0"/>
        </a:xfrm>
      </p:grpSpPr>
      <p:sp>
        <p:nvSpPr>
          <p:cNvPr id="4" name="Slide Number Placeholder 3"/>
          <p:cNvSpPr>
            <a:spLocks noGrp="1"/>
          </p:cNvSpPr>
          <p:nvPr>
            <p:ph type="sldNum" sz="quarter" idx="11"/>
            <p:custDataLst>
              <p:tags r:id="rId1"/>
            </p:custDataLst>
          </p:nvPr>
        </p:nvSpPr>
        <p:spPr>
          <a:xfrm>
            <a:off x="358775" y="6529388"/>
            <a:ext cx="179388" cy="179387"/>
          </a:xfrm>
        </p:spPr>
        <p:txBody>
          <a:bodyPr/>
          <a:lstStyle>
            <a:lvl1pPr>
              <a:defRPr/>
            </a:lvl1pPr>
          </a:lstStyle>
          <a:p>
            <a:fld id="{C219EB94-48BC-4BDB-AE90-B3BAC65062F0}" type="slidenum">
              <a:rPr lang="en-US" smtClean="0"/>
              <a:pPr/>
              <a:t>‹#›</a:t>
            </a:fld>
            <a:endParaRPr lang="en-US"/>
          </a:p>
        </p:txBody>
      </p:sp>
      <p:sp>
        <p:nvSpPr>
          <p:cNvPr id="6" name="Text Placeholder 5"/>
          <p:cNvSpPr>
            <a:spLocks noGrp="1"/>
          </p:cNvSpPr>
          <p:nvPr>
            <p:ph type="body" sz="quarter" idx="12" hasCustomPrompt="1"/>
            <p:custDataLst>
              <p:tags r:id="rId2"/>
            </p:custDataLst>
          </p:nvPr>
        </p:nvSpPr>
        <p:spPr>
          <a:xfrm>
            <a:off x="358775" y="432000"/>
            <a:ext cx="8420400" cy="5648400"/>
          </a:xfrm>
          <a:prstGeom prst="rect">
            <a:avLst/>
          </a:prstGeom>
        </p:spPr>
        <p:txBody>
          <a:bodyPr wrap="square" lIns="0" tIns="0" rIns="0" bIns="0"/>
          <a:lstStyle>
            <a:lvl2pPr>
              <a:defRPr baseline="0"/>
            </a:lvl2pPr>
          </a:lstStyle>
          <a:p>
            <a:pPr lvl="0"/>
            <a:r>
              <a:rPr lang="en-US" smtClean="0"/>
              <a:t>Click to type text</a:t>
            </a:r>
          </a:p>
          <a:p>
            <a:pPr lvl="1"/>
            <a:r>
              <a:rPr lang="en-US" smtClean="0"/>
              <a:t>Second level</a:t>
            </a:r>
          </a:p>
          <a:p>
            <a:pPr lvl="2"/>
            <a:r>
              <a:rPr lang="en-US" smtClean="0"/>
              <a:t>Third level</a:t>
            </a:r>
          </a:p>
          <a:p>
            <a:pPr lvl="3"/>
            <a:r>
              <a:rPr lang="en-US" smtClean="0"/>
              <a:t>Fourth level</a:t>
            </a:r>
          </a:p>
          <a:p>
            <a:pPr lvl="4"/>
            <a:r>
              <a:rPr lang="en-US" smtClean="0"/>
              <a:t>Fifth level</a:t>
            </a:r>
          </a:p>
          <a:p>
            <a:pPr lvl="5"/>
            <a:r>
              <a:rPr lang="en-US" smtClean="0"/>
              <a:t>Sixth level</a:t>
            </a:r>
          </a:p>
          <a:p>
            <a:pPr lvl="6"/>
            <a:r>
              <a:rPr lang="en-US" smtClean="0"/>
              <a:t>Seventh level</a:t>
            </a:r>
          </a:p>
          <a:p>
            <a:pPr lvl="7"/>
            <a:r>
              <a:rPr lang="en-US" smtClean="0"/>
              <a:t>Eighth level</a:t>
            </a:r>
          </a:p>
          <a:p>
            <a:pPr lvl="8"/>
            <a:r>
              <a:rPr lang="en-US" smtClean="0"/>
              <a:t>Nineth level</a:t>
            </a:r>
            <a:endParaRPr lang="en-US" dirty="0" smtClean="0"/>
          </a:p>
        </p:txBody>
      </p:sp>
      <p:sp>
        <p:nvSpPr>
          <p:cNvPr id="5" name="Line 16"/>
          <p:cNvSpPr>
            <a:spLocks noChangeShapeType="1"/>
          </p:cNvSpPr>
          <p:nvPr userDrawn="1">
            <p:custDataLst>
              <p:tags r:id="rId3"/>
            </p:custDataLst>
          </p:nvPr>
        </p:nvSpPr>
        <p:spPr bwMode="gray">
          <a:xfrm>
            <a:off x="538163" y="6545263"/>
            <a:ext cx="0" cy="104775"/>
          </a:xfrm>
          <a:prstGeom prst="line">
            <a:avLst/>
          </a:prstGeom>
          <a:noFill/>
          <a:ln w="63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Footer Placeholder 1"/>
          <p:cNvSpPr>
            <a:spLocks noGrp="1"/>
          </p:cNvSpPr>
          <p:nvPr>
            <p:ph type="ftr" sz="quarter" idx="13"/>
            <p:custDataLst>
              <p:tags r:id="rId4"/>
            </p:custDataLst>
          </p:nvPr>
        </p:nvSpPr>
        <p:spPr/>
        <p:txBody>
          <a:bodyPr/>
          <a:lstStyle/>
          <a:p>
            <a:endParaRPr lang="en-US" dirty="0" smtClean="0"/>
          </a:p>
        </p:txBody>
      </p:sp>
    </p:spTree>
    <p:extLst>
      <p:ext uri="{BB962C8B-B14F-4D97-AF65-F5344CB8AC3E}">
        <p14:creationId xmlns:p14="http://schemas.microsoft.com/office/powerpoint/2010/main" val="1898382506"/>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NRG_Standard picture">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custDataLst>
              <p:tags r:id="rId1"/>
            </p:custDataLst>
          </p:nvPr>
        </p:nvSpPr>
        <p:spPr>
          <a:xfrm>
            <a:off x="0" y="0"/>
            <a:ext cx="9147600" cy="6861600"/>
          </a:xfrm>
        </p:spPr>
        <p:txBody>
          <a:bodyPr>
            <a:normAutofit/>
          </a:bodyPr>
          <a:lstStyle>
            <a:lvl1pPr>
              <a:defRPr lang="en-US" sz="2200" kern="1200" baseline="0" dirty="0" smtClean="0">
                <a:solidFill>
                  <a:schemeClr val="tx2"/>
                </a:solidFill>
                <a:latin typeface="Arial" pitchFamily="34" charset="0"/>
                <a:ea typeface="+mn-ea"/>
                <a:cs typeface="Arial" pitchFamily="34" charset="0"/>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stStyle>
          <a:p>
            <a:pPr lvl="0"/>
            <a:r>
              <a:rPr lang="en-US" smtClean="0"/>
              <a:t>Select to insert full page picture</a:t>
            </a:r>
            <a:endParaRPr lang="en-US" dirty="0" smtClean="0"/>
          </a:p>
        </p:txBody>
      </p:sp>
    </p:spTree>
    <p:extLst>
      <p:ext uri="{BB962C8B-B14F-4D97-AF65-F5344CB8AC3E}">
        <p14:creationId xmlns:p14="http://schemas.microsoft.com/office/powerpoint/2010/main" val="2463389923"/>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endParaRPr lang="en-US" dirty="0" smtClean="0"/>
          </a:p>
        </p:txBody>
      </p:sp>
      <p:sp>
        <p:nvSpPr>
          <p:cNvPr id="4" name="Slide Number Placeholder 3"/>
          <p:cNvSpPr>
            <a:spLocks noGrp="1"/>
          </p:cNvSpPr>
          <p:nvPr>
            <p:ph type="sldNum" sz="quarter" idx="11"/>
          </p:nvPr>
        </p:nvSpPr>
        <p:spPr/>
        <p:txBody>
          <a:bodyPr/>
          <a:lstStyle/>
          <a:p>
            <a:fld id="{9A12B91B-C83B-4460-B2C8-CCFD3E5825AF}" type="slidenum">
              <a:rPr lang="en-US" smtClean="0"/>
              <a:pPr/>
              <a:t>‹#›</a:t>
            </a:fld>
            <a:endParaRPr lang="en-US"/>
          </a:p>
        </p:txBody>
      </p:sp>
    </p:spTree>
    <p:extLst>
      <p:ext uri="{BB962C8B-B14F-4D97-AF65-F5344CB8AC3E}">
        <p14:creationId xmlns:p14="http://schemas.microsoft.com/office/powerpoint/2010/main" val="1770187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RG_Page width chart">
    <p:spTree>
      <p:nvGrpSpPr>
        <p:cNvPr id="1" name=""/>
        <p:cNvGrpSpPr/>
        <p:nvPr/>
      </p:nvGrpSpPr>
      <p:grpSpPr>
        <a:xfrm>
          <a:off x="0" y="0"/>
          <a:ext cx="0" cy="0"/>
          <a:chOff x="0" y="0"/>
          <a:chExt cx="0" cy="0"/>
        </a:xfrm>
      </p:grpSpPr>
      <p:sp>
        <p:nvSpPr>
          <p:cNvPr id="2" name="Title 1"/>
          <p:cNvSpPr>
            <a:spLocks noGrp="1"/>
          </p:cNvSpPr>
          <p:nvPr>
            <p:ph type="title" hasCustomPrompt="1"/>
            <p:custDataLst>
              <p:tags r:id="rId1"/>
            </p:custDataLst>
          </p:nvPr>
        </p:nvSpPr>
        <p:spPr/>
        <p:txBody>
          <a:bodyPr/>
          <a:lstStyle>
            <a:lvl1pPr>
              <a:defRPr/>
            </a:lvl1pPr>
          </a:lstStyle>
          <a:p>
            <a:r>
              <a:rPr lang="en-US" smtClean="0"/>
              <a:t>Slide title</a:t>
            </a:r>
            <a:endParaRPr lang="en-US" dirty="0"/>
          </a:p>
        </p:txBody>
      </p:sp>
      <p:sp>
        <p:nvSpPr>
          <p:cNvPr id="4" name="Footer Placeholder 3"/>
          <p:cNvSpPr>
            <a:spLocks noGrp="1"/>
          </p:cNvSpPr>
          <p:nvPr>
            <p:ph type="ftr" sz="quarter" idx="10"/>
            <p:custDataLst>
              <p:tags r:id="rId2"/>
            </p:custDataLst>
          </p:nvPr>
        </p:nvSpPr>
        <p:spPr/>
        <p:txBody>
          <a:bodyPr/>
          <a:lstStyle>
            <a:lvl1pPr>
              <a:defRPr/>
            </a:lvl1pPr>
          </a:lstStyle>
          <a:p>
            <a:endParaRPr lang="en-US"/>
          </a:p>
        </p:txBody>
      </p:sp>
      <p:sp>
        <p:nvSpPr>
          <p:cNvPr id="5" name="Slide Number Placeholder 4"/>
          <p:cNvSpPr>
            <a:spLocks noGrp="1"/>
          </p:cNvSpPr>
          <p:nvPr>
            <p:ph type="sldNum" sz="quarter" idx="11"/>
            <p:custDataLst>
              <p:tags r:id="rId3"/>
            </p:custDataLst>
          </p:nvPr>
        </p:nvSpPr>
        <p:spPr/>
        <p:txBody>
          <a:bodyPr/>
          <a:lstStyle>
            <a:lvl1pPr>
              <a:defRPr/>
            </a:lvl1pPr>
          </a:lstStyle>
          <a:p>
            <a:fld id="{5E83CE79-D54A-42ED-A996-D7F7DAB0BD49}" type="slidenum">
              <a:rPr lang="en-US" smtClean="0"/>
              <a:pPr/>
              <a:t>‹#›</a:t>
            </a:fld>
            <a:endParaRPr lang="en-US"/>
          </a:p>
        </p:txBody>
      </p:sp>
      <p:sp>
        <p:nvSpPr>
          <p:cNvPr id="7" name="Chart Placeholder 6"/>
          <p:cNvSpPr>
            <a:spLocks noGrp="1"/>
          </p:cNvSpPr>
          <p:nvPr>
            <p:ph type="chart" sz="quarter" idx="12" hasCustomPrompt="1"/>
            <p:custDataLst>
              <p:tags r:id="rId4"/>
            </p:custDataLst>
          </p:nvPr>
        </p:nvSpPr>
        <p:spPr>
          <a:xfrm>
            <a:off x="360000" y="1044000"/>
            <a:ext cx="8424000" cy="5040000"/>
          </a:xfrm>
        </p:spPr>
        <p:txBody>
          <a:bodyPr/>
          <a:lstStyle>
            <a:lvl1pPr>
              <a:defRPr lang="en-GB" sz="2200" kern="1200" baseline="0" dirty="0">
                <a:solidFill>
                  <a:schemeClr val="tx1"/>
                </a:solidFill>
                <a:latin typeface="Arial" pitchFamily="34" charset="0"/>
                <a:ea typeface="+mn-ea"/>
                <a:cs typeface="Arial" pitchFamily="34" charset="0"/>
              </a:defRPr>
            </a:lvl1pPr>
          </a:lstStyle>
          <a:p>
            <a:r>
              <a:rPr lang="en-GB" sz="2200" kern="1200" baseline="0" dirty="0" smtClean="0">
                <a:solidFill>
                  <a:schemeClr val="tx1"/>
                </a:solidFill>
                <a:latin typeface="Arial" pitchFamily="34" charset="0"/>
                <a:ea typeface="+mn-ea"/>
                <a:cs typeface="Arial" pitchFamily="34" charset="0"/>
              </a:rPr>
              <a:t>Click to insert a chart</a:t>
            </a:r>
            <a:endParaRPr lang="en-GB" dirty="0"/>
          </a:p>
        </p:txBody>
      </p:sp>
      <p:sp>
        <p:nvSpPr>
          <p:cNvPr id="6" name="Line 16"/>
          <p:cNvSpPr>
            <a:spLocks noChangeShapeType="1"/>
          </p:cNvSpPr>
          <p:nvPr userDrawn="1">
            <p:custDataLst>
              <p:tags r:id="rId5"/>
            </p:custDataLst>
          </p:nvPr>
        </p:nvSpPr>
        <p:spPr bwMode="gray">
          <a:xfrm>
            <a:off x="538163" y="6545263"/>
            <a:ext cx="0" cy="104775"/>
          </a:xfrm>
          <a:prstGeom prst="line">
            <a:avLst/>
          </a:prstGeom>
          <a:noFill/>
          <a:ln w="63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623754357"/>
      </p:ext>
    </p:extLst>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RG_Text and chart">
    <p:spTree>
      <p:nvGrpSpPr>
        <p:cNvPr id="1" name=""/>
        <p:cNvGrpSpPr/>
        <p:nvPr/>
      </p:nvGrpSpPr>
      <p:grpSpPr>
        <a:xfrm>
          <a:off x="0" y="0"/>
          <a:ext cx="0" cy="0"/>
          <a:chOff x="0" y="0"/>
          <a:chExt cx="0" cy="0"/>
        </a:xfrm>
      </p:grpSpPr>
      <p:sp>
        <p:nvSpPr>
          <p:cNvPr id="2" name="Title 1"/>
          <p:cNvSpPr>
            <a:spLocks noGrp="1"/>
          </p:cNvSpPr>
          <p:nvPr>
            <p:ph type="title" hasCustomPrompt="1"/>
            <p:custDataLst>
              <p:tags r:id="rId1"/>
            </p:custDataLst>
          </p:nvPr>
        </p:nvSpPr>
        <p:spPr>
          <a:xfrm>
            <a:off x="358775" y="431800"/>
            <a:ext cx="8424000" cy="503238"/>
          </a:xfrm>
        </p:spPr>
        <p:txBody>
          <a:bodyPr/>
          <a:lstStyle>
            <a:lvl1pPr>
              <a:defRPr/>
            </a:lvl1pPr>
          </a:lstStyle>
          <a:p>
            <a:r>
              <a:rPr lang="en-US" smtClean="0"/>
              <a:t>Slide title</a:t>
            </a:r>
            <a:endParaRPr lang="en-US" dirty="0"/>
          </a:p>
        </p:txBody>
      </p:sp>
      <p:sp>
        <p:nvSpPr>
          <p:cNvPr id="3" name="Text Placeholder 2"/>
          <p:cNvSpPr>
            <a:spLocks noGrp="1"/>
          </p:cNvSpPr>
          <p:nvPr>
            <p:ph type="body" sz="half" idx="1" hasCustomPrompt="1"/>
            <p:custDataLst>
              <p:tags r:id="rId2"/>
            </p:custDataLst>
          </p:nvPr>
        </p:nvSpPr>
        <p:spPr>
          <a:xfrm>
            <a:off x="358775" y="1042988"/>
            <a:ext cx="4136400" cy="5038725"/>
          </a:xfrm>
          <a:prstGeom prst="rect">
            <a:avLst/>
          </a:prstGeom>
        </p:spPr>
        <p:txBody>
          <a:bodyPr wrap="square"/>
          <a:lstStyle/>
          <a:p>
            <a:pPr lvl="0"/>
            <a:r>
              <a:rPr lang="en-US" smtClean="0"/>
              <a:t>Click to type text</a:t>
            </a:r>
          </a:p>
          <a:p>
            <a:pPr lvl="1"/>
            <a:r>
              <a:rPr lang="en-US" smtClean="0"/>
              <a:t>Second level</a:t>
            </a:r>
          </a:p>
          <a:p>
            <a:pPr lvl="2"/>
            <a:r>
              <a:rPr lang="en-US" smtClean="0"/>
              <a:t>Third level</a:t>
            </a:r>
          </a:p>
          <a:p>
            <a:pPr lvl="3"/>
            <a:r>
              <a:rPr lang="en-US" smtClean="0"/>
              <a:t>Fourth level</a:t>
            </a:r>
          </a:p>
          <a:p>
            <a:pPr lvl="4"/>
            <a:r>
              <a:rPr lang="en-US" smtClean="0"/>
              <a:t>Fifth level</a:t>
            </a:r>
          </a:p>
          <a:p>
            <a:pPr lvl="5"/>
            <a:r>
              <a:rPr lang="en-US" smtClean="0"/>
              <a:t>Sixth level</a:t>
            </a:r>
          </a:p>
          <a:p>
            <a:pPr lvl="6"/>
            <a:r>
              <a:rPr lang="en-US" smtClean="0"/>
              <a:t>Seventh level</a:t>
            </a:r>
          </a:p>
          <a:p>
            <a:pPr lvl="7"/>
            <a:r>
              <a:rPr lang="en-US" smtClean="0"/>
              <a:t>Eighth level</a:t>
            </a:r>
          </a:p>
          <a:p>
            <a:pPr lvl="8"/>
            <a:r>
              <a:rPr lang="en-US" smtClean="0"/>
              <a:t>Nineth level</a:t>
            </a:r>
            <a:endParaRPr lang="en-US" dirty="0" smtClean="0"/>
          </a:p>
        </p:txBody>
      </p:sp>
      <p:sp>
        <p:nvSpPr>
          <p:cNvPr id="6" name="Slide Number Placeholder 5"/>
          <p:cNvSpPr>
            <a:spLocks noGrp="1"/>
          </p:cNvSpPr>
          <p:nvPr>
            <p:ph type="sldNum" sz="quarter" idx="11"/>
            <p:custDataLst>
              <p:tags r:id="rId3"/>
            </p:custDataLst>
          </p:nvPr>
        </p:nvSpPr>
        <p:spPr>
          <a:xfrm>
            <a:off x="358775" y="6529388"/>
            <a:ext cx="179388" cy="179387"/>
          </a:xfrm>
        </p:spPr>
        <p:txBody>
          <a:bodyPr/>
          <a:lstStyle>
            <a:lvl1pPr>
              <a:defRPr/>
            </a:lvl1pPr>
          </a:lstStyle>
          <a:p>
            <a:fld id="{AD972588-2F52-4EC8-BA3F-A8BECB387D9B}" type="slidenum">
              <a:rPr lang="en-US" smtClean="0"/>
              <a:pPr/>
              <a:t>‹#›</a:t>
            </a:fld>
            <a:endParaRPr lang="en-US"/>
          </a:p>
        </p:txBody>
      </p:sp>
      <p:sp>
        <p:nvSpPr>
          <p:cNvPr id="8" name="Chart Placeholder 7"/>
          <p:cNvSpPr>
            <a:spLocks noGrp="1"/>
          </p:cNvSpPr>
          <p:nvPr>
            <p:ph type="chart" sz="quarter" idx="12" hasCustomPrompt="1"/>
            <p:custDataLst>
              <p:tags r:id="rId4"/>
            </p:custDataLst>
          </p:nvPr>
        </p:nvSpPr>
        <p:spPr>
          <a:xfrm>
            <a:off x="4644000" y="1044000"/>
            <a:ext cx="4136400" cy="5040000"/>
          </a:xfrm>
        </p:spPr>
        <p:txBody>
          <a:bodyPr/>
          <a:lstStyle>
            <a:lvl1pPr>
              <a:defRPr lang="en-GB" sz="2200" kern="1200" baseline="0" dirty="0">
                <a:solidFill>
                  <a:schemeClr val="tx1"/>
                </a:solidFill>
                <a:latin typeface="Arial" pitchFamily="34" charset="0"/>
                <a:ea typeface="+mn-ea"/>
                <a:cs typeface="Arial" pitchFamily="34" charset="0"/>
              </a:defRPr>
            </a:lvl1pPr>
          </a:lstStyle>
          <a:p>
            <a:r>
              <a:rPr lang="en-GB" sz="2200" kern="1200" baseline="0" dirty="0" smtClean="0">
                <a:solidFill>
                  <a:schemeClr val="tx1"/>
                </a:solidFill>
                <a:latin typeface="Arial" pitchFamily="34" charset="0"/>
                <a:ea typeface="+mn-ea"/>
                <a:cs typeface="Arial" pitchFamily="34" charset="0"/>
              </a:rPr>
              <a:t>Click to insert a chart</a:t>
            </a:r>
            <a:endParaRPr lang="en-GB" dirty="0"/>
          </a:p>
        </p:txBody>
      </p:sp>
      <p:sp>
        <p:nvSpPr>
          <p:cNvPr id="7" name="Line 16"/>
          <p:cNvSpPr>
            <a:spLocks noChangeShapeType="1"/>
          </p:cNvSpPr>
          <p:nvPr userDrawn="1">
            <p:custDataLst>
              <p:tags r:id="rId5"/>
            </p:custDataLst>
          </p:nvPr>
        </p:nvSpPr>
        <p:spPr bwMode="gray">
          <a:xfrm>
            <a:off x="538163" y="6545263"/>
            <a:ext cx="0" cy="104775"/>
          </a:xfrm>
          <a:prstGeom prst="line">
            <a:avLst/>
          </a:prstGeom>
          <a:noFill/>
          <a:ln w="63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Footer Placeholder 3"/>
          <p:cNvSpPr>
            <a:spLocks noGrp="1"/>
          </p:cNvSpPr>
          <p:nvPr>
            <p:ph type="ftr" sz="quarter" idx="13"/>
            <p:custDataLst>
              <p:tags r:id="rId6"/>
            </p:custDataLst>
          </p:nvPr>
        </p:nvSpPr>
        <p:spPr/>
        <p:txBody>
          <a:bodyPr/>
          <a:lstStyle/>
          <a:p>
            <a:endParaRPr lang="en-US" dirty="0" smtClean="0"/>
          </a:p>
        </p:txBody>
      </p:sp>
    </p:spTree>
    <p:extLst>
      <p:ext uri="{BB962C8B-B14F-4D97-AF65-F5344CB8AC3E}">
        <p14:creationId xmlns:p14="http://schemas.microsoft.com/office/powerpoint/2010/main" val="732776594"/>
      </p:ext>
    </p:extLst>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RG_Table">
    <p:spTree>
      <p:nvGrpSpPr>
        <p:cNvPr id="1" name=""/>
        <p:cNvGrpSpPr/>
        <p:nvPr/>
      </p:nvGrpSpPr>
      <p:grpSpPr>
        <a:xfrm>
          <a:off x="0" y="0"/>
          <a:ext cx="0" cy="0"/>
          <a:chOff x="0" y="0"/>
          <a:chExt cx="0" cy="0"/>
        </a:xfrm>
      </p:grpSpPr>
      <p:sp>
        <p:nvSpPr>
          <p:cNvPr id="2" name="Title 1"/>
          <p:cNvSpPr>
            <a:spLocks noGrp="1"/>
          </p:cNvSpPr>
          <p:nvPr>
            <p:ph type="title" hasCustomPrompt="1"/>
            <p:custDataLst>
              <p:tags r:id="rId1"/>
            </p:custDataLst>
          </p:nvPr>
        </p:nvSpPr>
        <p:spPr/>
        <p:txBody>
          <a:bodyPr/>
          <a:lstStyle>
            <a:lvl1pPr>
              <a:defRPr/>
            </a:lvl1pPr>
          </a:lstStyle>
          <a:p>
            <a:r>
              <a:rPr lang="en-US" smtClean="0"/>
              <a:t>Slide title</a:t>
            </a:r>
            <a:endParaRPr lang="en-US" dirty="0"/>
          </a:p>
        </p:txBody>
      </p:sp>
      <p:sp>
        <p:nvSpPr>
          <p:cNvPr id="3" name="Footer Placeholder 2"/>
          <p:cNvSpPr>
            <a:spLocks noGrp="1"/>
          </p:cNvSpPr>
          <p:nvPr>
            <p:ph type="ftr" sz="quarter" idx="10"/>
            <p:custDataLst>
              <p:tags r:id="rId2"/>
            </p:custDataLst>
          </p:nvPr>
        </p:nvSpPr>
        <p:spPr/>
        <p:txBody>
          <a:bodyPr/>
          <a:lstStyle/>
          <a:p>
            <a:endParaRPr lang="en-US"/>
          </a:p>
        </p:txBody>
      </p:sp>
      <p:sp>
        <p:nvSpPr>
          <p:cNvPr id="4" name="Slide Number Placeholder 3"/>
          <p:cNvSpPr>
            <a:spLocks noGrp="1"/>
          </p:cNvSpPr>
          <p:nvPr>
            <p:ph type="sldNum" sz="quarter" idx="11"/>
            <p:custDataLst>
              <p:tags r:id="rId3"/>
            </p:custDataLst>
          </p:nvPr>
        </p:nvSpPr>
        <p:spPr/>
        <p:txBody>
          <a:bodyPr/>
          <a:lstStyle/>
          <a:p>
            <a:fld id="{86A0AFEE-FA06-480F-B566-682FAB0A11CC}" type="slidenum">
              <a:rPr lang="en-US" smtClean="0"/>
              <a:pPr/>
              <a:t>‹#›</a:t>
            </a:fld>
            <a:endParaRPr lang="en-US" dirty="0"/>
          </a:p>
        </p:txBody>
      </p:sp>
      <p:sp>
        <p:nvSpPr>
          <p:cNvPr id="6" name="Text Placeholder 5"/>
          <p:cNvSpPr>
            <a:spLocks noGrp="1"/>
          </p:cNvSpPr>
          <p:nvPr>
            <p:ph type="body" sz="quarter" idx="12" hasCustomPrompt="1"/>
            <p:custDataLst>
              <p:tags r:id="rId4"/>
            </p:custDataLst>
          </p:nvPr>
        </p:nvSpPr>
        <p:spPr>
          <a:xfrm>
            <a:off x="358774" y="1051200"/>
            <a:ext cx="8424000" cy="432000"/>
          </a:xfrm>
          <a:prstGeom prst="rect">
            <a:avLst/>
          </a:prstGeom>
        </p:spPr>
        <p:txBody>
          <a:bodyPr wrap="none" lIns="0" tIns="0" rIns="0" bIns="0"/>
          <a:lstStyle>
            <a:lvl1pPr>
              <a:defRPr sz="2200" baseline="0">
                <a:solidFill>
                  <a:schemeClr val="tx2"/>
                </a:solidFill>
              </a:defRPr>
            </a:lvl1pPr>
            <a:lvl2pPr>
              <a:defRPr sz="2200">
                <a:solidFill>
                  <a:schemeClr val="tx2"/>
                </a:solidFill>
              </a:defRPr>
            </a:lvl2pPr>
            <a:lvl3pPr>
              <a:defRPr sz="2200">
                <a:solidFill>
                  <a:schemeClr val="tx2"/>
                </a:solidFill>
              </a:defRPr>
            </a:lvl3pPr>
            <a:lvl4pPr>
              <a:defRPr sz="2200">
                <a:solidFill>
                  <a:schemeClr val="tx2"/>
                </a:solidFill>
              </a:defRPr>
            </a:lvl4pPr>
            <a:lvl5pPr>
              <a:defRPr sz="2200">
                <a:solidFill>
                  <a:schemeClr val="tx2"/>
                </a:solidFill>
              </a:defRPr>
            </a:lvl5pPr>
          </a:lstStyle>
          <a:p>
            <a:pPr lvl="0"/>
            <a:r>
              <a:rPr lang="en-US" smtClean="0"/>
              <a:t>Main heading</a:t>
            </a:r>
            <a:endParaRPr lang="en-US" dirty="0" smtClean="0"/>
          </a:p>
        </p:txBody>
      </p:sp>
      <p:sp>
        <p:nvSpPr>
          <p:cNvPr id="8" name="Table Placeholder 7"/>
          <p:cNvSpPr>
            <a:spLocks noGrp="1"/>
          </p:cNvSpPr>
          <p:nvPr>
            <p:ph type="tbl" sz="quarter" idx="13" hasCustomPrompt="1"/>
            <p:custDataLst>
              <p:tags r:id="rId5"/>
            </p:custDataLst>
          </p:nvPr>
        </p:nvSpPr>
        <p:spPr>
          <a:xfrm>
            <a:off x="360000" y="1558800"/>
            <a:ext cx="8424000" cy="4388400"/>
          </a:xfrm>
          <a:prstGeom prst="rect">
            <a:avLst/>
          </a:prstGeom>
        </p:spPr>
        <p:txBody>
          <a:bodyPr wrap="square" lIns="0" tIns="0" rIns="0" bIns="0"/>
          <a:lstStyle>
            <a:lvl1pPr>
              <a:defRPr/>
            </a:lvl1pPr>
          </a:lstStyle>
          <a:p>
            <a:pPr lvl="1"/>
            <a:r>
              <a:rPr lang="en-GB" dirty="0" smtClean="0"/>
              <a:t>Click to insert table</a:t>
            </a:r>
            <a:endParaRPr lang="en-GB" dirty="0"/>
          </a:p>
        </p:txBody>
      </p:sp>
      <p:sp>
        <p:nvSpPr>
          <p:cNvPr id="7" name="Line 16"/>
          <p:cNvSpPr>
            <a:spLocks noChangeShapeType="1"/>
          </p:cNvSpPr>
          <p:nvPr userDrawn="1">
            <p:custDataLst>
              <p:tags r:id="rId6"/>
            </p:custDataLst>
          </p:nvPr>
        </p:nvSpPr>
        <p:spPr bwMode="gray">
          <a:xfrm>
            <a:off x="538163" y="6545263"/>
            <a:ext cx="0" cy="104775"/>
          </a:xfrm>
          <a:prstGeom prst="line">
            <a:avLst/>
          </a:prstGeom>
          <a:noFill/>
          <a:ln w="63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77108985"/>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8"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4" Type="http://schemas.openxmlformats.org/officeDocument/2006/relationships/image" Target="../media/image1.emf"/><Relationship Id="rId1" Type="http://schemas.openxmlformats.org/officeDocument/2006/relationships/slideLayout" Target="../slideLayouts/slideLayout7.xml"/><Relationship Id="rId2"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theme" Target="../theme/theme3.xml"/><Relationship Id="rId3" Type="http://schemas.openxmlformats.org/officeDocument/2006/relationships/image" Target="../media/image1.emf"/></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theme" Target="../theme/theme4.xml"/><Relationship Id="rId3" Type="http://schemas.openxmlformats.org/officeDocument/2006/relationships/image" Target="../media/image1.emf"/></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3.xml"/><Relationship Id="rId4" Type="http://schemas.openxmlformats.org/officeDocument/2006/relationships/theme" Target="../theme/theme5.xml"/><Relationship Id="rId5" Type="http://schemas.openxmlformats.org/officeDocument/2006/relationships/image" Target="../media/image1.emf"/><Relationship Id="rId1" Type="http://schemas.openxmlformats.org/officeDocument/2006/relationships/slideLayout" Target="../slideLayouts/slideLayout11.xml"/><Relationship Id="rId2" Type="http://schemas.openxmlformats.org/officeDocument/2006/relationships/slideLayout" Target="../slideLayouts/slideLayout12.xml"/></Relationships>
</file>

<file path=ppt/slideMasters/_rels/slideMaster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theme" Target="../theme/theme6.xml"/><Relationship Id="rId3" Type="http://schemas.openxmlformats.org/officeDocument/2006/relationships/image" Target="../media/image1.emf"/></Relationships>
</file>

<file path=ppt/slideMasters/_rels/slideMaster7.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theme" Target="../theme/theme7.xml"/><Relationship Id="rId3" Type="http://schemas.openxmlformats.org/officeDocument/2006/relationships/image" Target="../media/image1.emf"/></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4" Type="http://schemas.openxmlformats.org/officeDocument/2006/relationships/image" Target="../media/image1.emf"/><Relationship Id="rId1" Type="http://schemas.openxmlformats.org/officeDocument/2006/relationships/slideLayout" Target="../slideLayouts/slideLayout16.xml"/><Relationship Id="rId2" Type="http://schemas.openxmlformats.org/officeDocument/2006/relationships/slideLayout" Target="../slideLayouts/slideLayout17.xml"/></Relationships>
</file>

<file path=ppt/slideMasters/_rels/slideMaster9.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75000">
              <a:srgbClr val="F5F6F6"/>
            </a:gs>
            <a:gs pos="27000">
              <a:schemeClr val="bg2">
                <a:lumMod val="60000"/>
                <a:lumOff val="40000"/>
              </a:schemeClr>
            </a:gs>
            <a:gs pos="56000">
              <a:schemeClr val="bg2">
                <a:lumMod val="40000"/>
                <a:lumOff val="60000"/>
              </a:schemeClr>
            </a:gs>
            <a:gs pos="94000">
              <a:schemeClr val="bg1"/>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432000"/>
            <a:ext cx="8424000" cy="504000"/>
          </a:xfrm>
          <a:prstGeom prst="rect">
            <a:avLst/>
          </a:prstGeom>
        </p:spPr>
        <p:txBody>
          <a:bodyPr vert="horz" lIns="0" tIns="0" rIns="0" bIns="0" rtlCol="0" anchor="t" anchorCtr="0">
            <a:noAutofit/>
          </a:bodyPr>
          <a:lstStyle/>
          <a:p>
            <a:r>
              <a:rPr lang="en-US" smtClean="0"/>
              <a:t>Slide title</a:t>
            </a:r>
            <a:endParaRPr lang="en-US" dirty="0"/>
          </a:p>
        </p:txBody>
      </p:sp>
      <p:sp>
        <p:nvSpPr>
          <p:cNvPr id="3" name="Text Placeholder 2"/>
          <p:cNvSpPr>
            <a:spLocks noGrp="1"/>
          </p:cNvSpPr>
          <p:nvPr>
            <p:ph type="body" idx="1"/>
          </p:nvPr>
        </p:nvSpPr>
        <p:spPr>
          <a:xfrm>
            <a:off x="360000" y="1044000"/>
            <a:ext cx="8424000" cy="5040000"/>
          </a:xfrm>
          <a:prstGeom prst="rect">
            <a:avLst/>
          </a:prstGeom>
        </p:spPr>
        <p:txBody>
          <a:bodyPr vert="horz" lIns="0" tIns="0" rIns="0" bIns="0" rtlCol="0">
            <a:noAutofit/>
          </a:bodyPr>
          <a:lstStyle/>
          <a:p>
            <a:pPr lvl="0"/>
            <a:r>
              <a:rPr lang="en-US" smtClean="0"/>
              <a:t>Click to type text</a:t>
            </a:r>
          </a:p>
          <a:p>
            <a:pPr lvl="1"/>
            <a:r>
              <a:rPr lang="en-US" smtClean="0"/>
              <a:t>Body text</a:t>
            </a:r>
          </a:p>
          <a:p>
            <a:pPr lvl="2"/>
            <a:r>
              <a:rPr lang="en-US" smtClean="0"/>
              <a:t>Bullet text</a:t>
            </a:r>
          </a:p>
          <a:p>
            <a:pPr lvl="3"/>
            <a:r>
              <a:rPr lang="en-US" smtClean="0"/>
              <a:t>Bullet numbered text 1</a:t>
            </a:r>
          </a:p>
          <a:p>
            <a:pPr lvl="4"/>
            <a:r>
              <a:rPr lang="en-US" smtClean="0"/>
              <a:t>Bullet numbered text 2</a:t>
            </a:r>
          </a:p>
          <a:p>
            <a:pPr lvl="5"/>
            <a:r>
              <a:rPr lang="en-US" smtClean="0"/>
              <a:t>Bullet numbered text 3</a:t>
            </a:r>
          </a:p>
          <a:p>
            <a:pPr lvl="6"/>
            <a:r>
              <a:rPr lang="en-US" smtClean="0"/>
              <a:t>Bullet numbered text 4</a:t>
            </a:r>
          </a:p>
          <a:p>
            <a:pPr lvl="7"/>
            <a:r>
              <a:rPr lang="en-US" smtClean="0"/>
              <a:t>Bullet numbered text 5</a:t>
            </a:r>
          </a:p>
          <a:p>
            <a:pPr lvl="8"/>
            <a:r>
              <a:rPr lang="en-US" smtClean="0"/>
              <a:t>Bullet numbered text 6</a:t>
            </a:r>
            <a:endParaRPr lang="en-US" dirty="0"/>
          </a:p>
        </p:txBody>
      </p:sp>
      <p:sp>
        <p:nvSpPr>
          <p:cNvPr id="5" name="Footer Placeholder 4"/>
          <p:cNvSpPr>
            <a:spLocks noGrp="1"/>
          </p:cNvSpPr>
          <p:nvPr>
            <p:ph type="ftr" sz="quarter" idx="3"/>
          </p:nvPr>
        </p:nvSpPr>
        <p:spPr>
          <a:xfrm>
            <a:off x="583200" y="6530400"/>
            <a:ext cx="5220000" cy="180000"/>
          </a:xfrm>
          <a:prstGeom prst="rect">
            <a:avLst/>
          </a:prstGeom>
        </p:spPr>
        <p:txBody>
          <a:bodyPr vert="horz" lIns="0" tIns="0" rIns="0" bIns="0" rtlCol="0" anchor="t" anchorCtr="0"/>
          <a:lstStyle>
            <a:lvl1pPr algn="l">
              <a:defRPr sz="900">
                <a:solidFill>
                  <a:schemeClr val="tx1"/>
                </a:solidFill>
                <a:latin typeface="Arial" pitchFamily="34" charset="0"/>
                <a:cs typeface="Arial" pitchFamily="34" charset="0"/>
              </a:defRPr>
            </a:lvl1pPr>
          </a:lstStyle>
          <a:p>
            <a:endParaRPr lang="en-US" dirty="0" smtClean="0"/>
          </a:p>
        </p:txBody>
      </p:sp>
      <p:sp>
        <p:nvSpPr>
          <p:cNvPr id="8" name="Slide Number Placeholder 7"/>
          <p:cNvSpPr>
            <a:spLocks noGrp="1"/>
          </p:cNvSpPr>
          <p:nvPr>
            <p:ph type="sldNum" sz="quarter" idx="4"/>
          </p:nvPr>
        </p:nvSpPr>
        <p:spPr>
          <a:xfrm>
            <a:off x="360000" y="6530400"/>
            <a:ext cx="180000" cy="180000"/>
          </a:xfrm>
          <a:prstGeom prst="rect">
            <a:avLst/>
          </a:prstGeom>
        </p:spPr>
        <p:txBody>
          <a:bodyPr vert="horz" lIns="0" tIns="0" rIns="0" bIns="0" rtlCol="0" anchor="t" anchorCtr="0"/>
          <a:lstStyle>
            <a:lvl1pPr algn="l">
              <a:defRPr sz="900">
                <a:solidFill>
                  <a:schemeClr val="tx1"/>
                </a:solidFill>
                <a:latin typeface="Arial" pitchFamily="34" charset="0"/>
                <a:cs typeface="Arial" pitchFamily="34" charset="0"/>
              </a:defRPr>
            </a:lvl1pPr>
          </a:lstStyle>
          <a:p>
            <a:fld id="{9A12B91B-C83B-4460-B2C8-CCFD3E5825AF}" type="slidenum">
              <a:rPr lang="en-US" smtClean="0"/>
              <a:pPr/>
              <a:t>‹#›</a:t>
            </a:fld>
            <a:endParaRPr lang="en-US"/>
          </a:p>
        </p:txBody>
      </p:sp>
      <p:pic>
        <p:nvPicPr>
          <p:cNvPr id="7" name="Picture 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943600" y="6325200"/>
            <a:ext cx="2840035" cy="316800"/>
          </a:xfrm>
          <a:prstGeom prst="rect">
            <a:avLst/>
          </a:prstGeom>
        </p:spPr>
      </p:pic>
    </p:spTree>
    <p:extLst>
      <p:ext uri="{BB962C8B-B14F-4D97-AF65-F5344CB8AC3E}">
        <p14:creationId xmlns:p14="http://schemas.microsoft.com/office/powerpoint/2010/main" val="2914511829"/>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93" r:id="rId6"/>
  </p:sldLayoutIdLst>
  <p:timing>
    <p:tnLst>
      <p:par>
        <p:cTn xmlns:p14="http://schemas.microsoft.com/office/powerpoint/2010/main" id="1" dur="indefinite" restart="never" nodeType="tmRoot"/>
      </p:par>
    </p:tnLst>
  </p:timing>
  <p:hf hdr="0" dt="0"/>
  <p:txStyles>
    <p:titleStyle>
      <a:lvl1pPr algn="l" defTabSz="914400" rtl="0" eaLnBrk="1" latinLnBrk="0" hangingPunct="1">
        <a:spcBef>
          <a:spcPct val="0"/>
        </a:spcBef>
        <a:buNone/>
        <a:defRPr sz="2800" kern="1200" baseline="0">
          <a:solidFill>
            <a:schemeClr val="tx2"/>
          </a:solidFill>
          <a:latin typeface="Arial" pitchFamily="34" charset="0"/>
          <a:ea typeface="+mj-ea"/>
          <a:cs typeface="Arial" pitchFamily="34" charset="0"/>
        </a:defRPr>
      </a:lvl1pPr>
    </p:titleStyle>
    <p:bodyStyle>
      <a:lvl1pPr marL="0" indent="0" algn="l" defTabSz="914400" rtl="0" eaLnBrk="1" latinLnBrk="0" hangingPunct="1">
        <a:lnSpc>
          <a:spcPct val="95000"/>
        </a:lnSpc>
        <a:spcBef>
          <a:spcPts val="0"/>
        </a:spcBef>
        <a:spcAft>
          <a:spcPts val="1056"/>
        </a:spcAft>
        <a:buFontTx/>
        <a:buNone/>
        <a:defRPr sz="2200" kern="1200" baseline="0">
          <a:solidFill>
            <a:schemeClr val="tx2"/>
          </a:solidFill>
          <a:latin typeface="Arial" pitchFamily="34" charset="0"/>
          <a:ea typeface="+mn-ea"/>
          <a:cs typeface="Arial" pitchFamily="34" charset="0"/>
        </a:defRPr>
      </a:lvl1pPr>
      <a:lvl2pPr marL="0" indent="0" algn="l" defTabSz="914400" rtl="0" eaLnBrk="1" latinLnBrk="0" hangingPunct="1">
        <a:lnSpc>
          <a:spcPct val="85000"/>
        </a:lnSpc>
        <a:spcBef>
          <a:spcPts val="0"/>
        </a:spcBef>
        <a:spcAft>
          <a:spcPts val="792"/>
        </a:spcAft>
        <a:buFontTx/>
        <a:buNone/>
        <a:defRPr sz="2200" kern="1200" baseline="0">
          <a:solidFill>
            <a:schemeClr val="tx1"/>
          </a:solidFill>
          <a:latin typeface="Arial" pitchFamily="34" charset="0"/>
          <a:ea typeface="+mn-ea"/>
          <a:cs typeface="Arial" pitchFamily="34" charset="0"/>
        </a:defRPr>
      </a:lvl2pPr>
      <a:lvl3pPr marL="187200" indent="-183600" algn="l" defTabSz="914400" rtl="0" eaLnBrk="1" latinLnBrk="0" hangingPunct="1">
        <a:lnSpc>
          <a:spcPct val="85000"/>
        </a:lnSpc>
        <a:spcBef>
          <a:spcPts val="0"/>
        </a:spcBef>
        <a:spcAft>
          <a:spcPts val="792"/>
        </a:spcAft>
        <a:buClr>
          <a:schemeClr val="tx2"/>
        </a:buClr>
        <a:buFont typeface="Arial" pitchFamily="34" charset="0"/>
        <a:buChar char="•"/>
        <a:defRPr sz="2200" kern="1200">
          <a:solidFill>
            <a:schemeClr val="tx1"/>
          </a:solidFill>
          <a:latin typeface="Arial" pitchFamily="34" charset="0"/>
          <a:ea typeface="+mn-ea"/>
          <a:cs typeface="Arial" pitchFamily="34" charset="0"/>
        </a:defRPr>
      </a:lvl3pPr>
      <a:lvl4pPr marL="363600" indent="-1764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4pPr>
      <a:lvl5pPr marL="5508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5pPr>
      <a:lvl6pPr marL="7380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6pPr>
      <a:lvl7pPr marL="9252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7pPr>
      <a:lvl8pPr marL="11124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8pPr>
      <a:lvl9pPr marL="12996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75000">
              <a:srgbClr val="F5F6F6"/>
            </a:gs>
            <a:gs pos="27000">
              <a:schemeClr val="bg2">
                <a:lumMod val="60000"/>
                <a:lumOff val="40000"/>
              </a:schemeClr>
            </a:gs>
            <a:gs pos="56000">
              <a:schemeClr val="bg2">
                <a:lumMod val="40000"/>
                <a:lumOff val="60000"/>
              </a:schemeClr>
            </a:gs>
            <a:gs pos="94000">
              <a:schemeClr val="bg1"/>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432000"/>
            <a:ext cx="8424000" cy="504000"/>
          </a:xfrm>
          <a:prstGeom prst="rect">
            <a:avLst/>
          </a:prstGeom>
        </p:spPr>
        <p:txBody>
          <a:bodyPr vert="horz" lIns="0" tIns="0" rIns="0" bIns="0" rtlCol="0" anchor="t" anchorCtr="0">
            <a:noAutofit/>
          </a:bodyPr>
          <a:lstStyle/>
          <a:p>
            <a:r>
              <a:rPr lang="en-US" smtClean="0"/>
              <a:t>Slide title</a:t>
            </a:r>
            <a:endParaRPr lang="en-US" dirty="0"/>
          </a:p>
        </p:txBody>
      </p:sp>
      <p:sp>
        <p:nvSpPr>
          <p:cNvPr id="3" name="Text Placeholder 2"/>
          <p:cNvSpPr>
            <a:spLocks noGrp="1"/>
          </p:cNvSpPr>
          <p:nvPr>
            <p:ph type="body" idx="1"/>
          </p:nvPr>
        </p:nvSpPr>
        <p:spPr>
          <a:xfrm>
            <a:off x="360000" y="1044000"/>
            <a:ext cx="8424000" cy="5040000"/>
          </a:xfrm>
          <a:prstGeom prst="rect">
            <a:avLst/>
          </a:prstGeom>
        </p:spPr>
        <p:txBody>
          <a:bodyPr vert="horz" lIns="0" tIns="0" rIns="0" bIns="0" rtlCol="0">
            <a:noAutofit/>
          </a:bodyPr>
          <a:lstStyle/>
          <a:p>
            <a:pPr lvl="0"/>
            <a:r>
              <a:rPr lang="en-US" smtClean="0"/>
              <a:t>Click to type text</a:t>
            </a:r>
          </a:p>
          <a:p>
            <a:pPr lvl="1"/>
            <a:r>
              <a:rPr lang="en-US" smtClean="0"/>
              <a:t>Body text</a:t>
            </a:r>
          </a:p>
          <a:p>
            <a:pPr lvl="2"/>
            <a:r>
              <a:rPr lang="en-US" smtClean="0"/>
              <a:t>Bullet text</a:t>
            </a:r>
          </a:p>
          <a:p>
            <a:pPr lvl="3"/>
            <a:r>
              <a:rPr lang="en-US" smtClean="0"/>
              <a:t>Bullet numbered text 1</a:t>
            </a:r>
          </a:p>
          <a:p>
            <a:pPr lvl="4"/>
            <a:r>
              <a:rPr lang="en-US" smtClean="0"/>
              <a:t>Bullet numbered text 2</a:t>
            </a:r>
          </a:p>
          <a:p>
            <a:pPr lvl="5"/>
            <a:r>
              <a:rPr lang="en-US" smtClean="0"/>
              <a:t>Bullet numbered text 3</a:t>
            </a:r>
          </a:p>
          <a:p>
            <a:pPr lvl="6"/>
            <a:r>
              <a:rPr lang="en-US" smtClean="0"/>
              <a:t>Bullet numbered text 4</a:t>
            </a:r>
          </a:p>
          <a:p>
            <a:pPr lvl="7"/>
            <a:r>
              <a:rPr lang="en-US" smtClean="0"/>
              <a:t>Bullet numbered text 5</a:t>
            </a:r>
          </a:p>
          <a:p>
            <a:pPr lvl="8"/>
            <a:r>
              <a:rPr lang="en-US" smtClean="0"/>
              <a:t>Bullet numbered text 6</a:t>
            </a:r>
            <a:endParaRPr lang="en-US" dirty="0"/>
          </a:p>
        </p:txBody>
      </p:sp>
      <p:sp>
        <p:nvSpPr>
          <p:cNvPr id="5" name="Footer Placeholder 4"/>
          <p:cNvSpPr>
            <a:spLocks noGrp="1"/>
          </p:cNvSpPr>
          <p:nvPr>
            <p:ph type="ftr" sz="quarter" idx="3"/>
          </p:nvPr>
        </p:nvSpPr>
        <p:spPr>
          <a:xfrm>
            <a:off x="583200" y="6530400"/>
            <a:ext cx="5220000" cy="180000"/>
          </a:xfrm>
          <a:prstGeom prst="rect">
            <a:avLst/>
          </a:prstGeom>
        </p:spPr>
        <p:txBody>
          <a:bodyPr vert="horz" lIns="0" tIns="0" rIns="0" bIns="0" rtlCol="0" anchor="t" anchorCtr="0"/>
          <a:lstStyle>
            <a:lvl1pPr algn="l">
              <a:defRPr sz="900">
                <a:solidFill>
                  <a:schemeClr val="tx1"/>
                </a:solidFill>
                <a:latin typeface="Arial" pitchFamily="34" charset="0"/>
                <a:cs typeface="Arial" pitchFamily="34" charset="0"/>
              </a:defRPr>
            </a:lvl1pPr>
          </a:lstStyle>
          <a:p>
            <a:endParaRPr lang="en-US" dirty="0" smtClean="0"/>
          </a:p>
        </p:txBody>
      </p:sp>
      <p:sp>
        <p:nvSpPr>
          <p:cNvPr id="8" name="Slide Number Placeholder 7"/>
          <p:cNvSpPr>
            <a:spLocks noGrp="1"/>
          </p:cNvSpPr>
          <p:nvPr>
            <p:ph type="sldNum" sz="quarter" idx="4"/>
          </p:nvPr>
        </p:nvSpPr>
        <p:spPr>
          <a:xfrm>
            <a:off x="360000" y="6530400"/>
            <a:ext cx="180000" cy="180000"/>
          </a:xfrm>
          <a:prstGeom prst="rect">
            <a:avLst/>
          </a:prstGeom>
        </p:spPr>
        <p:txBody>
          <a:bodyPr vert="horz" lIns="0" tIns="0" rIns="0" bIns="0" rtlCol="0" anchor="t" anchorCtr="0"/>
          <a:lstStyle>
            <a:lvl1pPr algn="l">
              <a:defRPr sz="900">
                <a:solidFill>
                  <a:schemeClr val="tx1"/>
                </a:solidFill>
                <a:latin typeface="Arial" pitchFamily="34" charset="0"/>
                <a:cs typeface="Arial" pitchFamily="34" charset="0"/>
              </a:defRPr>
            </a:lvl1pPr>
          </a:lstStyle>
          <a:p>
            <a:fld id="{9A12B91B-C83B-4460-B2C8-CCFD3E5825AF}" type="slidenum">
              <a:rPr lang="en-US" smtClean="0"/>
              <a:pPr/>
              <a:t>‹#›</a:t>
            </a:fld>
            <a:endParaRPr lang="en-US"/>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43600" y="6325200"/>
            <a:ext cx="2840035" cy="316800"/>
          </a:xfrm>
          <a:prstGeom prst="rect">
            <a:avLst/>
          </a:prstGeom>
        </p:spPr>
      </p:pic>
    </p:spTree>
    <p:extLst>
      <p:ext uri="{BB962C8B-B14F-4D97-AF65-F5344CB8AC3E}">
        <p14:creationId xmlns:p14="http://schemas.microsoft.com/office/powerpoint/2010/main" val="1098881267"/>
      </p:ext>
    </p:extLst>
  </p:cSld>
  <p:clrMap bg1="lt1" tx1="dk1" bg2="lt2" tx2="dk2" accent1="accent1" accent2="accent2" accent3="accent3" accent4="accent4" accent5="accent5" accent6="accent6" hlink="hlink" folHlink="folHlink"/>
  <p:sldLayoutIdLst>
    <p:sldLayoutId id="2147483677" r:id="rId1"/>
    <p:sldLayoutId id="2147483678" r:id="rId2"/>
  </p:sldLayoutIdLst>
  <p:timing>
    <p:tnLst>
      <p:par>
        <p:cTn xmlns:p14="http://schemas.microsoft.com/office/powerpoint/2010/main" id="1" dur="indefinite" restart="never" nodeType="tmRoot"/>
      </p:par>
    </p:tnLst>
  </p:timing>
  <p:hf hdr="0" dt="0"/>
  <p:txStyles>
    <p:titleStyle>
      <a:lvl1pPr algn="l" defTabSz="914400" rtl="0" eaLnBrk="1" latinLnBrk="0" hangingPunct="1">
        <a:spcBef>
          <a:spcPct val="0"/>
        </a:spcBef>
        <a:buNone/>
        <a:defRPr sz="2800" kern="1200" baseline="0">
          <a:solidFill>
            <a:schemeClr val="tx2"/>
          </a:solidFill>
          <a:latin typeface="Arial" pitchFamily="34" charset="0"/>
          <a:ea typeface="+mj-ea"/>
          <a:cs typeface="Arial" pitchFamily="34" charset="0"/>
        </a:defRPr>
      </a:lvl1pPr>
    </p:titleStyle>
    <p:bodyStyle>
      <a:lvl1pPr marL="0" indent="0" algn="l" defTabSz="914400" rtl="0" eaLnBrk="1" latinLnBrk="0" hangingPunct="1">
        <a:lnSpc>
          <a:spcPct val="95000"/>
        </a:lnSpc>
        <a:spcBef>
          <a:spcPts val="0"/>
        </a:spcBef>
        <a:spcAft>
          <a:spcPts val="1056"/>
        </a:spcAft>
        <a:buFontTx/>
        <a:buNone/>
        <a:defRPr sz="2200" kern="1200" baseline="0">
          <a:solidFill>
            <a:schemeClr val="tx2"/>
          </a:solidFill>
          <a:latin typeface="Arial" pitchFamily="34" charset="0"/>
          <a:ea typeface="+mn-ea"/>
          <a:cs typeface="Arial" pitchFamily="34" charset="0"/>
        </a:defRPr>
      </a:lvl1pPr>
      <a:lvl2pPr marL="0" indent="0" algn="l" defTabSz="914400" rtl="0" eaLnBrk="1" latinLnBrk="0" hangingPunct="1">
        <a:lnSpc>
          <a:spcPct val="85000"/>
        </a:lnSpc>
        <a:spcBef>
          <a:spcPts val="0"/>
        </a:spcBef>
        <a:spcAft>
          <a:spcPts val="792"/>
        </a:spcAft>
        <a:buFontTx/>
        <a:buNone/>
        <a:defRPr sz="2200" kern="1200" baseline="0">
          <a:solidFill>
            <a:schemeClr val="tx1"/>
          </a:solidFill>
          <a:latin typeface="Arial" pitchFamily="34" charset="0"/>
          <a:ea typeface="+mn-ea"/>
          <a:cs typeface="Arial" pitchFamily="34" charset="0"/>
        </a:defRPr>
      </a:lvl2pPr>
      <a:lvl3pPr marL="187200" indent="-183600" algn="l" defTabSz="914400" rtl="0" eaLnBrk="1" latinLnBrk="0" hangingPunct="1">
        <a:lnSpc>
          <a:spcPct val="85000"/>
        </a:lnSpc>
        <a:spcBef>
          <a:spcPts val="0"/>
        </a:spcBef>
        <a:spcAft>
          <a:spcPts val="792"/>
        </a:spcAft>
        <a:buClr>
          <a:schemeClr val="tx2"/>
        </a:buClr>
        <a:buFont typeface="Arial" pitchFamily="34" charset="0"/>
        <a:buChar char="•"/>
        <a:defRPr sz="2200" kern="1200">
          <a:solidFill>
            <a:schemeClr val="tx1"/>
          </a:solidFill>
          <a:latin typeface="Arial" pitchFamily="34" charset="0"/>
          <a:ea typeface="+mn-ea"/>
          <a:cs typeface="Arial" pitchFamily="34" charset="0"/>
        </a:defRPr>
      </a:lvl3pPr>
      <a:lvl4pPr marL="363600" indent="-1764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4pPr>
      <a:lvl5pPr marL="5508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5pPr>
      <a:lvl6pPr marL="7380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6pPr>
      <a:lvl7pPr marL="9252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7pPr>
      <a:lvl8pPr marL="11124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8pPr>
      <a:lvl9pPr marL="12996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75000">
              <a:srgbClr val="F5F6F6"/>
            </a:gs>
            <a:gs pos="27000">
              <a:schemeClr val="bg2">
                <a:lumMod val="60000"/>
                <a:lumOff val="40000"/>
              </a:schemeClr>
            </a:gs>
            <a:gs pos="56000">
              <a:schemeClr val="bg2">
                <a:lumMod val="40000"/>
                <a:lumOff val="60000"/>
              </a:schemeClr>
            </a:gs>
            <a:gs pos="94000">
              <a:schemeClr val="bg1"/>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432000"/>
            <a:ext cx="8424000" cy="504000"/>
          </a:xfrm>
          <a:prstGeom prst="rect">
            <a:avLst/>
          </a:prstGeom>
        </p:spPr>
        <p:txBody>
          <a:bodyPr vert="horz" lIns="0" tIns="0" rIns="0" bIns="0" rtlCol="0" anchor="t" anchorCtr="0">
            <a:noAutofit/>
          </a:bodyPr>
          <a:lstStyle/>
          <a:p>
            <a:r>
              <a:rPr lang="en-US" smtClean="0"/>
              <a:t>Slide title</a:t>
            </a:r>
            <a:endParaRPr lang="en-US" dirty="0"/>
          </a:p>
        </p:txBody>
      </p:sp>
      <p:sp>
        <p:nvSpPr>
          <p:cNvPr id="3" name="Text Placeholder 2"/>
          <p:cNvSpPr>
            <a:spLocks noGrp="1"/>
          </p:cNvSpPr>
          <p:nvPr>
            <p:ph type="body" idx="1"/>
          </p:nvPr>
        </p:nvSpPr>
        <p:spPr>
          <a:xfrm>
            <a:off x="360000" y="1044000"/>
            <a:ext cx="8424000" cy="5040000"/>
          </a:xfrm>
          <a:prstGeom prst="rect">
            <a:avLst/>
          </a:prstGeom>
        </p:spPr>
        <p:txBody>
          <a:bodyPr vert="horz" lIns="0" tIns="0" rIns="0" bIns="0" rtlCol="0">
            <a:noAutofit/>
          </a:bodyPr>
          <a:lstStyle/>
          <a:p>
            <a:pPr lvl="0"/>
            <a:r>
              <a:rPr lang="en-US" smtClean="0"/>
              <a:t>Click to type text</a:t>
            </a:r>
          </a:p>
          <a:p>
            <a:pPr lvl="1"/>
            <a:r>
              <a:rPr lang="en-US" smtClean="0"/>
              <a:t>Body text</a:t>
            </a:r>
          </a:p>
          <a:p>
            <a:pPr lvl="2"/>
            <a:r>
              <a:rPr lang="en-US" smtClean="0"/>
              <a:t>Bullet text</a:t>
            </a:r>
          </a:p>
          <a:p>
            <a:pPr lvl="3"/>
            <a:r>
              <a:rPr lang="en-US" smtClean="0"/>
              <a:t>Bullet numbered text 1</a:t>
            </a:r>
          </a:p>
          <a:p>
            <a:pPr lvl="4"/>
            <a:r>
              <a:rPr lang="en-US" smtClean="0"/>
              <a:t>Bullet numbered text 2</a:t>
            </a:r>
          </a:p>
          <a:p>
            <a:pPr lvl="5"/>
            <a:r>
              <a:rPr lang="en-US" smtClean="0"/>
              <a:t>Bullet numbered text 3</a:t>
            </a:r>
          </a:p>
          <a:p>
            <a:pPr lvl="6"/>
            <a:r>
              <a:rPr lang="en-US" smtClean="0"/>
              <a:t>Bullet numbered text 4</a:t>
            </a:r>
          </a:p>
          <a:p>
            <a:pPr lvl="7"/>
            <a:r>
              <a:rPr lang="en-US" smtClean="0"/>
              <a:t>Bullet numbered text 5</a:t>
            </a:r>
          </a:p>
          <a:p>
            <a:pPr lvl="8"/>
            <a:r>
              <a:rPr lang="en-US" smtClean="0"/>
              <a:t>Bullet numbered text 6</a:t>
            </a:r>
            <a:endParaRPr lang="en-US" dirty="0"/>
          </a:p>
        </p:txBody>
      </p:sp>
      <p:sp>
        <p:nvSpPr>
          <p:cNvPr id="5" name="Footer Placeholder 4"/>
          <p:cNvSpPr>
            <a:spLocks noGrp="1"/>
          </p:cNvSpPr>
          <p:nvPr>
            <p:ph type="ftr" sz="quarter" idx="3"/>
          </p:nvPr>
        </p:nvSpPr>
        <p:spPr>
          <a:xfrm>
            <a:off x="583200" y="6530400"/>
            <a:ext cx="5220000" cy="180000"/>
          </a:xfrm>
          <a:prstGeom prst="rect">
            <a:avLst/>
          </a:prstGeom>
        </p:spPr>
        <p:txBody>
          <a:bodyPr vert="horz" lIns="0" tIns="0" rIns="0" bIns="0" rtlCol="0" anchor="t" anchorCtr="0"/>
          <a:lstStyle>
            <a:lvl1pPr algn="l">
              <a:defRPr sz="900">
                <a:solidFill>
                  <a:schemeClr val="tx1"/>
                </a:solidFill>
                <a:latin typeface="Arial" pitchFamily="34" charset="0"/>
                <a:cs typeface="Arial" pitchFamily="34" charset="0"/>
              </a:defRPr>
            </a:lvl1pPr>
          </a:lstStyle>
          <a:p>
            <a:endParaRPr lang="en-US" dirty="0" smtClean="0"/>
          </a:p>
        </p:txBody>
      </p:sp>
      <p:sp>
        <p:nvSpPr>
          <p:cNvPr id="8" name="Slide Number Placeholder 7"/>
          <p:cNvSpPr>
            <a:spLocks noGrp="1"/>
          </p:cNvSpPr>
          <p:nvPr>
            <p:ph type="sldNum" sz="quarter" idx="4"/>
          </p:nvPr>
        </p:nvSpPr>
        <p:spPr>
          <a:xfrm>
            <a:off x="360000" y="6530400"/>
            <a:ext cx="180000" cy="180000"/>
          </a:xfrm>
          <a:prstGeom prst="rect">
            <a:avLst/>
          </a:prstGeom>
        </p:spPr>
        <p:txBody>
          <a:bodyPr vert="horz" lIns="0" tIns="0" rIns="0" bIns="0" rtlCol="0" anchor="t" anchorCtr="0"/>
          <a:lstStyle>
            <a:lvl1pPr algn="l">
              <a:defRPr sz="900">
                <a:solidFill>
                  <a:schemeClr val="tx1"/>
                </a:solidFill>
                <a:latin typeface="Arial" pitchFamily="34" charset="0"/>
                <a:cs typeface="Arial" pitchFamily="34" charset="0"/>
              </a:defRPr>
            </a:lvl1pPr>
          </a:lstStyle>
          <a:p>
            <a:fld id="{9A12B91B-C83B-4460-B2C8-CCFD3E5825AF}" type="slidenum">
              <a:rPr lang="en-US" smtClean="0"/>
              <a:pPr/>
              <a:t>‹#›</a:t>
            </a:fld>
            <a:endParaRPr lang="en-US"/>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43600" y="6325200"/>
            <a:ext cx="2840035" cy="316800"/>
          </a:xfrm>
          <a:prstGeom prst="rect">
            <a:avLst/>
          </a:prstGeom>
        </p:spPr>
      </p:pic>
    </p:spTree>
    <p:extLst>
      <p:ext uri="{BB962C8B-B14F-4D97-AF65-F5344CB8AC3E}">
        <p14:creationId xmlns:p14="http://schemas.microsoft.com/office/powerpoint/2010/main" val="247114873"/>
      </p:ext>
    </p:extLst>
  </p:cSld>
  <p:clrMap bg1="lt1" tx1="dk1" bg2="lt2" tx2="dk2" accent1="accent1" accent2="accent2" accent3="accent3" accent4="accent4" accent5="accent5" accent6="accent6" hlink="hlink" folHlink="folHlink"/>
  <p:sldLayoutIdLst>
    <p:sldLayoutId id="2147483680" r:id="rId1"/>
  </p:sldLayoutIdLst>
  <p:timing>
    <p:tnLst>
      <p:par>
        <p:cTn xmlns:p14="http://schemas.microsoft.com/office/powerpoint/2010/main" id="1" dur="indefinite" restart="never" nodeType="tmRoot"/>
      </p:par>
    </p:tnLst>
  </p:timing>
  <p:hf hdr="0" dt="0"/>
  <p:txStyles>
    <p:titleStyle>
      <a:lvl1pPr algn="l" defTabSz="914400" rtl="0" eaLnBrk="1" latinLnBrk="0" hangingPunct="1">
        <a:spcBef>
          <a:spcPct val="0"/>
        </a:spcBef>
        <a:buNone/>
        <a:defRPr sz="2800" kern="1200" baseline="0">
          <a:solidFill>
            <a:schemeClr val="tx2"/>
          </a:solidFill>
          <a:latin typeface="Arial" pitchFamily="34" charset="0"/>
          <a:ea typeface="+mj-ea"/>
          <a:cs typeface="Arial" pitchFamily="34" charset="0"/>
        </a:defRPr>
      </a:lvl1pPr>
    </p:titleStyle>
    <p:bodyStyle>
      <a:lvl1pPr marL="0" indent="0" algn="l" defTabSz="914400" rtl="0" eaLnBrk="1" latinLnBrk="0" hangingPunct="1">
        <a:lnSpc>
          <a:spcPct val="95000"/>
        </a:lnSpc>
        <a:spcBef>
          <a:spcPts val="0"/>
        </a:spcBef>
        <a:spcAft>
          <a:spcPts val="1056"/>
        </a:spcAft>
        <a:buFontTx/>
        <a:buNone/>
        <a:defRPr sz="2200" kern="1200" baseline="0">
          <a:solidFill>
            <a:schemeClr val="tx2"/>
          </a:solidFill>
          <a:latin typeface="Arial" pitchFamily="34" charset="0"/>
          <a:ea typeface="+mn-ea"/>
          <a:cs typeface="Arial" pitchFamily="34" charset="0"/>
        </a:defRPr>
      </a:lvl1pPr>
      <a:lvl2pPr marL="0" indent="0" algn="l" defTabSz="914400" rtl="0" eaLnBrk="1" latinLnBrk="0" hangingPunct="1">
        <a:lnSpc>
          <a:spcPct val="85000"/>
        </a:lnSpc>
        <a:spcBef>
          <a:spcPts val="0"/>
        </a:spcBef>
        <a:spcAft>
          <a:spcPts val="792"/>
        </a:spcAft>
        <a:buFontTx/>
        <a:buNone/>
        <a:defRPr sz="2200" kern="1200" baseline="0">
          <a:solidFill>
            <a:schemeClr val="tx1"/>
          </a:solidFill>
          <a:latin typeface="Arial" pitchFamily="34" charset="0"/>
          <a:ea typeface="+mn-ea"/>
          <a:cs typeface="Arial" pitchFamily="34" charset="0"/>
        </a:defRPr>
      </a:lvl2pPr>
      <a:lvl3pPr marL="187200" indent="-183600" algn="l" defTabSz="914400" rtl="0" eaLnBrk="1" latinLnBrk="0" hangingPunct="1">
        <a:lnSpc>
          <a:spcPct val="85000"/>
        </a:lnSpc>
        <a:spcBef>
          <a:spcPts val="0"/>
        </a:spcBef>
        <a:spcAft>
          <a:spcPts val="792"/>
        </a:spcAft>
        <a:buClr>
          <a:schemeClr val="tx2"/>
        </a:buClr>
        <a:buFont typeface="Arial" pitchFamily="34" charset="0"/>
        <a:buChar char="•"/>
        <a:defRPr sz="2200" kern="1200">
          <a:solidFill>
            <a:schemeClr val="tx1"/>
          </a:solidFill>
          <a:latin typeface="Arial" pitchFamily="34" charset="0"/>
          <a:ea typeface="+mn-ea"/>
          <a:cs typeface="Arial" pitchFamily="34" charset="0"/>
        </a:defRPr>
      </a:lvl3pPr>
      <a:lvl4pPr marL="363600" indent="-1764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4pPr>
      <a:lvl5pPr marL="5508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5pPr>
      <a:lvl6pPr marL="7380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6pPr>
      <a:lvl7pPr marL="9252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7pPr>
      <a:lvl8pPr marL="11124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8pPr>
      <a:lvl9pPr marL="12996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75000">
              <a:srgbClr val="F5F6F6"/>
            </a:gs>
            <a:gs pos="27000">
              <a:schemeClr val="bg2">
                <a:lumMod val="60000"/>
                <a:lumOff val="40000"/>
              </a:schemeClr>
            </a:gs>
            <a:gs pos="56000">
              <a:schemeClr val="bg2">
                <a:lumMod val="40000"/>
                <a:lumOff val="60000"/>
              </a:schemeClr>
            </a:gs>
            <a:gs pos="94000">
              <a:schemeClr val="bg1"/>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432000"/>
            <a:ext cx="8424000" cy="504000"/>
          </a:xfrm>
          <a:prstGeom prst="rect">
            <a:avLst/>
          </a:prstGeom>
        </p:spPr>
        <p:txBody>
          <a:bodyPr vert="horz" lIns="0" tIns="0" rIns="0" bIns="0" rtlCol="0" anchor="t" anchorCtr="0">
            <a:noAutofit/>
          </a:bodyPr>
          <a:lstStyle/>
          <a:p>
            <a:r>
              <a:rPr lang="en-US" smtClean="0"/>
              <a:t>Slide title</a:t>
            </a:r>
            <a:endParaRPr lang="en-US" dirty="0"/>
          </a:p>
        </p:txBody>
      </p:sp>
      <p:sp>
        <p:nvSpPr>
          <p:cNvPr id="3" name="Text Placeholder 2"/>
          <p:cNvSpPr>
            <a:spLocks noGrp="1"/>
          </p:cNvSpPr>
          <p:nvPr>
            <p:ph type="body" idx="1"/>
          </p:nvPr>
        </p:nvSpPr>
        <p:spPr>
          <a:xfrm>
            <a:off x="360000" y="1044000"/>
            <a:ext cx="8420400" cy="5040000"/>
          </a:xfrm>
          <a:prstGeom prst="rect">
            <a:avLst/>
          </a:prstGeom>
        </p:spPr>
        <p:txBody>
          <a:bodyPr vert="horz" lIns="0" tIns="0" rIns="0" bIns="0" rtlCol="0">
            <a:noAutofit/>
          </a:bodyPr>
          <a:lstStyle/>
          <a:p>
            <a:pPr lvl="0"/>
            <a:r>
              <a:rPr lang="en-US" smtClean="0"/>
              <a:t>Click to type text</a:t>
            </a:r>
          </a:p>
          <a:p>
            <a:pPr lvl="1"/>
            <a:r>
              <a:rPr lang="en-US" smtClean="0"/>
              <a:t>Body text</a:t>
            </a:r>
          </a:p>
          <a:p>
            <a:pPr lvl="2"/>
            <a:r>
              <a:rPr lang="en-US" smtClean="0"/>
              <a:t>Bullet text</a:t>
            </a:r>
          </a:p>
          <a:p>
            <a:pPr lvl="3"/>
            <a:r>
              <a:rPr lang="en-US" smtClean="0"/>
              <a:t>Bullet numbered text 1</a:t>
            </a:r>
          </a:p>
          <a:p>
            <a:pPr lvl="4"/>
            <a:r>
              <a:rPr lang="en-US" smtClean="0"/>
              <a:t>Bullet numbered text 2</a:t>
            </a:r>
          </a:p>
          <a:p>
            <a:pPr lvl="5"/>
            <a:r>
              <a:rPr lang="en-US" smtClean="0"/>
              <a:t>Bullet numbered text 3</a:t>
            </a:r>
          </a:p>
          <a:p>
            <a:pPr lvl="6"/>
            <a:r>
              <a:rPr lang="en-US" smtClean="0"/>
              <a:t>Bullet numbered text 4</a:t>
            </a:r>
          </a:p>
          <a:p>
            <a:pPr lvl="7"/>
            <a:r>
              <a:rPr lang="en-US" smtClean="0"/>
              <a:t>Bullet numbered text 5</a:t>
            </a:r>
          </a:p>
          <a:p>
            <a:pPr lvl="8"/>
            <a:r>
              <a:rPr lang="en-US" smtClean="0"/>
              <a:t>Bullet numbered text 6</a:t>
            </a:r>
            <a:endParaRPr lang="en-US" dirty="0"/>
          </a:p>
        </p:txBody>
      </p:sp>
      <p:sp>
        <p:nvSpPr>
          <p:cNvPr id="5" name="Footer Placeholder 4"/>
          <p:cNvSpPr>
            <a:spLocks noGrp="1"/>
          </p:cNvSpPr>
          <p:nvPr>
            <p:ph type="ftr" sz="quarter" idx="3"/>
          </p:nvPr>
        </p:nvSpPr>
        <p:spPr>
          <a:xfrm>
            <a:off x="583200" y="6530400"/>
            <a:ext cx="5220000" cy="180000"/>
          </a:xfrm>
          <a:prstGeom prst="rect">
            <a:avLst/>
          </a:prstGeom>
        </p:spPr>
        <p:txBody>
          <a:bodyPr vert="horz" lIns="0" tIns="0" rIns="0" bIns="0" rtlCol="0" anchor="t" anchorCtr="0"/>
          <a:lstStyle>
            <a:lvl1pPr algn="l">
              <a:defRPr sz="900">
                <a:solidFill>
                  <a:schemeClr val="tx1"/>
                </a:solidFill>
                <a:latin typeface="Arial" pitchFamily="34" charset="0"/>
                <a:cs typeface="Arial" pitchFamily="34" charset="0"/>
              </a:defRPr>
            </a:lvl1pPr>
          </a:lstStyle>
          <a:p>
            <a:endParaRPr lang="en-US" dirty="0" smtClean="0"/>
          </a:p>
        </p:txBody>
      </p:sp>
      <p:sp>
        <p:nvSpPr>
          <p:cNvPr id="8" name="Slide Number Placeholder 7"/>
          <p:cNvSpPr>
            <a:spLocks noGrp="1"/>
          </p:cNvSpPr>
          <p:nvPr>
            <p:ph type="sldNum" sz="quarter" idx="4"/>
          </p:nvPr>
        </p:nvSpPr>
        <p:spPr>
          <a:xfrm>
            <a:off x="360000" y="6530400"/>
            <a:ext cx="180000" cy="180000"/>
          </a:xfrm>
          <a:prstGeom prst="rect">
            <a:avLst/>
          </a:prstGeom>
        </p:spPr>
        <p:txBody>
          <a:bodyPr vert="horz" lIns="0" tIns="0" rIns="0" bIns="0" rtlCol="0" anchor="t" anchorCtr="0"/>
          <a:lstStyle>
            <a:lvl1pPr algn="l">
              <a:defRPr sz="900">
                <a:solidFill>
                  <a:schemeClr val="tx1"/>
                </a:solidFill>
                <a:latin typeface="Arial" pitchFamily="34" charset="0"/>
                <a:cs typeface="Arial" pitchFamily="34" charset="0"/>
              </a:defRPr>
            </a:lvl1pPr>
          </a:lstStyle>
          <a:p>
            <a:fld id="{9A12B91B-C83B-4460-B2C8-CCFD3E5825AF}" type="slidenum">
              <a:rPr lang="en-US" smtClean="0"/>
              <a:pPr/>
              <a:t>‹#›</a:t>
            </a:fld>
            <a:endParaRPr lang="en-US"/>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43600" y="6325200"/>
            <a:ext cx="2840035" cy="316800"/>
          </a:xfrm>
          <a:prstGeom prst="rect">
            <a:avLst/>
          </a:prstGeom>
        </p:spPr>
      </p:pic>
    </p:spTree>
    <p:extLst>
      <p:ext uri="{BB962C8B-B14F-4D97-AF65-F5344CB8AC3E}">
        <p14:creationId xmlns:p14="http://schemas.microsoft.com/office/powerpoint/2010/main" val="1098881267"/>
      </p:ext>
    </p:extLst>
  </p:cSld>
  <p:clrMap bg1="lt1" tx1="dk1" bg2="lt2" tx2="dk2" accent1="accent1" accent2="accent2" accent3="accent3" accent4="accent4" accent5="accent5" accent6="accent6" hlink="hlink" folHlink="folHlink"/>
  <p:sldLayoutIdLst>
    <p:sldLayoutId id="2147483682" r:id="rId1"/>
  </p:sldLayoutIdLst>
  <p:timing>
    <p:tnLst>
      <p:par>
        <p:cTn xmlns:p14="http://schemas.microsoft.com/office/powerpoint/2010/main" id="1" dur="indefinite" restart="never" nodeType="tmRoot"/>
      </p:par>
    </p:tnLst>
  </p:timing>
  <p:hf hdr="0" dt="0"/>
  <p:txStyles>
    <p:titleStyle>
      <a:lvl1pPr algn="l" defTabSz="914400" rtl="0" eaLnBrk="1" latinLnBrk="0" hangingPunct="1">
        <a:spcBef>
          <a:spcPct val="0"/>
        </a:spcBef>
        <a:buNone/>
        <a:defRPr sz="2800" kern="1200" baseline="0">
          <a:solidFill>
            <a:schemeClr val="tx2"/>
          </a:solidFill>
          <a:latin typeface="Arial" pitchFamily="34" charset="0"/>
          <a:ea typeface="+mj-ea"/>
          <a:cs typeface="Arial" pitchFamily="34" charset="0"/>
        </a:defRPr>
      </a:lvl1pPr>
    </p:titleStyle>
    <p:bodyStyle>
      <a:lvl1pPr marL="0" indent="0" algn="l" defTabSz="914400" rtl="0" eaLnBrk="1" latinLnBrk="0" hangingPunct="1">
        <a:lnSpc>
          <a:spcPct val="95000"/>
        </a:lnSpc>
        <a:spcBef>
          <a:spcPts val="0"/>
        </a:spcBef>
        <a:spcAft>
          <a:spcPts val="1056"/>
        </a:spcAft>
        <a:buFontTx/>
        <a:buNone/>
        <a:defRPr sz="2200" kern="1200" baseline="0">
          <a:solidFill>
            <a:schemeClr val="tx2"/>
          </a:solidFill>
          <a:latin typeface="Arial" pitchFamily="34" charset="0"/>
          <a:ea typeface="+mn-ea"/>
          <a:cs typeface="Arial" pitchFamily="34" charset="0"/>
        </a:defRPr>
      </a:lvl1pPr>
      <a:lvl2pPr marL="0" indent="0" algn="l" defTabSz="914400" rtl="0" eaLnBrk="1" latinLnBrk="0" hangingPunct="1">
        <a:lnSpc>
          <a:spcPct val="85000"/>
        </a:lnSpc>
        <a:spcBef>
          <a:spcPts val="0"/>
        </a:spcBef>
        <a:spcAft>
          <a:spcPts val="792"/>
        </a:spcAft>
        <a:buFontTx/>
        <a:buNone/>
        <a:defRPr sz="2200" kern="1200" baseline="0">
          <a:solidFill>
            <a:schemeClr val="tx1"/>
          </a:solidFill>
          <a:latin typeface="Arial" pitchFamily="34" charset="0"/>
          <a:ea typeface="+mn-ea"/>
          <a:cs typeface="Arial" pitchFamily="34" charset="0"/>
        </a:defRPr>
      </a:lvl2pPr>
      <a:lvl3pPr marL="187200" indent="-183600" algn="l" defTabSz="914400" rtl="0" eaLnBrk="1" latinLnBrk="0" hangingPunct="1">
        <a:lnSpc>
          <a:spcPct val="85000"/>
        </a:lnSpc>
        <a:spcBef>
          <a:spcPts val="0"/>
        </a:spcBef>
        <a:spcAft>
          <a:spcPts val="792"/>
        </a:spcAft>
        <a:buClr>
          <a:schemeClr val="tx2"/>
        </a:buClr>
        <a:buFont typeface="Arial" pitchFamily="34" charset="0"/>
        <a:buChar char="•"/>
        <a:defRPr sz="2200" kern="1200">
          <a:solidFill>
            <a:schemeClr val="tx1"/>
          </a:solidFill>
          <a:latin typeface="Arial" pitchFamily="34" charset="0"/>
          <a:ea typeface="+mn-ea"/>
          <a:cs typeface="Arial" pitchFamily="34" charset="0"/>
        </a:defRPr>
      </a:lvl3pPr>
      <a:lvl4pPr marL="363600" indent="-1764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4pPr>
      <a:lvl5pPr marL="5508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5pPr>
      <a:lvl6pPr marL="7380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6pPr>
      <a:lvl7pPr marL="9252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7pPr>
      <a:lvl8pPr marL="11124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8pPr>
      <a:lvl9pPr marL="12996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75000">
              <a:srgbClr val="F5F6F6"/>
            </a:gs>
            <a:gs pos="27000">
              <a:schemeClr val="bg2">
                <a:lumMod val="60000"/>
                <a:lumOff val="40000"/>
              </a:schemeClr>
            </a:gs>
            <a:gs pos="56000">
              <a:schemeClr val="bg2">
                <a:lumMod val="40000"/>
                <a:lumOff val="60000"/>
              </a:schemeClr>
            </a:gs>
            <a:gs pos="94000">
              <a:schemeClr val="bg1"/>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432000"/>
            <a:ext cx="8424000" cy="504000"/>
          </a:xfrm>
          <a:prstGeom prst="rect">
            <a:avLst/>
          </a:prstGeom>
        </p:spPr>
        <p:txBody>
          <a:bodyPr vert="horz" lIns="0" tIns="0" rIns="0" bIns="0" rtlCol="0" anchor="t" anchorCtr="0">
            <a:noAutofit/>
          </a:bodyPr>
          <a:lstStyle/>
          <a:p>
            <a:r>
              <a:rPr lang="en-US" smtClean="0"/>
              <a:t>Slide title</a:t>
            </a:r>
            <a:endParaRPr lang="en-US" dirty="0"/>
          </a:p>
        </p:txBody>
      </p:sp>
      <p:sp>
        <p:nvSpPr>
          <p:cNvPr id="3" name="Text Placeholder 2"/>
          <p:cNvSpPr>
            <a:spLocks noGrp="1"/>
          </p:cNvSpPr>
          <p:nvPr>
            <p:ph type="body" idx="1"/>
          </p:nvPr>
        </p:nvSpPr>
        <p:spPr>
          <a:xfrm>
            <a:off x="360000" y="1044000"/>
            <a:ext cx="8424000" cy="5040000"/>
          </a:xfrm>
          <a:prstGeom prst="rect">
            <a:avLst/>
          </a:prstGeom>
        </p:spPr>
        <p:txBody>
          <a:bodyPr vert="horz" lIns="0" tIns="0" rIns="0" bIns="0" rtlCol="0">
            <a:noAutofit/>
          </a:bodyPr>
          <a:lstStyle/>
          <a:p>
            <a:pPr lvl="0"/>
            <a:r>
              <a:rPr lang="en-US" smtClean="0"/>
              <a:t>Click to type text</a:t>
            </a:r>
          </a:p>
          <a:p>
            <a:pPr lvl="1"/>
            <a:r>
              <a:rPr lang="en-US" smtClean="0"/>
              <a:t>Body text</a:t>
            </a:r>
          </a:p>
          <a:p>
            <a:pPr lvl="2"/>
            <a:r>
              <a:rPr lang="en-US" smtClean="0"/>
              <a:t>Bullet text</a:t>
            </a:r>
          </a:p>
          <a:p>
            <a:pPr lvl="3"/>
            <a:r>
              <a:rPr lang="en-US" smtClean="0"/>
              <a:t>Bullet numbered text 1</a:t>
            </a:r>
          </a:p>
          <a:p>
            <a:pPr lvl="4"/>
            <a:r>
              <a:rPr lang="en-US" smtClean="0"/>
              <a:t>Bullet numbered text 2</a:t>
            </a:r>
          </a:p>
          <a:p>
            <a:pPr lvl="5"/>
            <a:r>
              <a:rPr lang="en-US" smtClean="0"/>
              <a:t>Bullet numbered text 3</a:t>
            </a:r>
          </a:p>
          <a:p>
            <a:pPr lvl="6"/>
            <a:r>
              <a:rPr lang="en-US" smtClean="0"/>
              <a:t>Bullet numbered text 4</a:t>
            </a:r>
          </a:p>
          <a:p>
            <a:pPr lvl="7"/>
            <a:r>
              <a:rPr lang="en-US" smtClean="0"/>
              <a:t>Bullet numbered text 5</a:t>
            </a:r>
          </a:p>
          <a:p>
            <a:pPr lvl="8"/>
            <a:r>
              <a:rPr lang="en-US" smtClean="0"/>
              <a:t>Bullet numbered text 6</a:t>
            </a:r>
            <a:endParaRPr lang="en-US" dirty="0"/>
          </a:p>
        </p:txBody>
      </p:sp>
      <p:sp>
        <p:nvSpPr>
          <p:cNvPr id="5" name="Footer Placeholder 4"/>
          <p:cNvSpPr>
            <a:spLocks noGrp="1"/>
          </p:cNvSpPr>
          <p:nvPr>
            <p:ph type="ftr" sz="quarter" idx="3"/>
          </p:nvPr>
        </p:nvSpPr>
        <p:spPr>
          <a:xfrm>
            <a:off x="583200" y="6530400"/>
            <a:ext cx="5220000" cy="180000"/>
          </a:xfrm>
          <a:prstGeom prst="rect">
            <a:avLst/>
          </a:prstGeom>
        </p:spPr>
        <p:txBody>
          <a:bodyPr vert="horz" lIns="0" tIns="0" rIns="0" bIns="0" rtlCol="0" anchor="t" anchorCtr="0"/>
          <a:lstStyle>
            <a:lvl1pPr algn="l">
              <a:defRPr sz="900">
                <a:solidFill>
                  <a:schemeClr val="tx1"/>
                </a:solidFill>
                <a:latin typeface="Arial" pitchFamily="34" charset="0"/>
                <a:cs typeface="Arial" pitchFamily="34" charset="0"/>
              </a:defRPr>
            </a:lvl1pPr>
          </a:lstStyle>
          <a:p>
            <a:endParaRPr lang="en-US" dirty="0" smtClean="0"/>
          </a:p>
        </p:txBody>
      </p:sp>
      <p:sp>
        <p:nvSpPr>
          <p:cNvPr id="8" name="Slide Number Placeholder 7"/>
          <p:cNvSpPr>
            <a:spLocks noGrp="1"/>
          </p:cNvSpPr>
          <p:nvPr>
            <p:ph type="sldNum" sz="quarter" idx="4"/>
          </p:nvPr>
        </p:nvSpPr>
        <p:spPr>
          <a:xfrm>
            <a:off x="360000" y="6530400"/>
            <a:ext cx="180000" cy="180000"/>
          </a:xfrm>
          <a:prstGeom prst="rect">
            <a:avLst/>
          </a:prstGeom>
        </p:spPr>
        <p:txBody>
          <a:bodyPr vert="horz" lIns="0" tIns="0" rIns="0" bIns="0" rtlCol="0" anchor="t" anchorCtr="0"/>
          <a:lstStyle>
            <a:lvl1pPr algn="l">
              <a:defRPr sz="900">
                <a:solidFill>
                  <a:schemeClr val="tx1"/>
                </a:solidFill>
                <a:latin typeface="Arial" pitchFamily="34" charset="0"/>
                <a:cs typeface="Arial" pitchFamily="34" charset="0"/>
              </a:defRPr>
            </a:lvl1pPr>
          </a:lstStyle>
          <a:p>
            <a:fld id="{9A12B91B-C83B-4460-B2C8-CCFD3E5825AF}" type="slidenum">
              <a:rPr lang="en-US" smtClean="0"/>
              <a:pPr/>
              <a:t>‹#›</a:t>
            </a:fld>
            <a:endParaRPr lang="en-US"/>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43600" y="6325200"/>
            <a:ext cx="2840035" cy="316800"/>
          </a:xfrm>
          <a:prstGeom prst="rect">
            <a:avLst/>
          </a:prstGeom>
        </p:spPr>
      </p:pic>
    </p:spTree>
    <p:extLst>
      <p:ext uri="{BB962C8B-B14F-4D97-AF65-F5344CB8AC3E}">
        <p14:creationId xmlns:p14="http://schemas.microsoft.com/office/powerpoint/2010/main" val="1098881267"/>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Lst>
  <p:timing>
    <p:tnLst>
      <p:par>
        <p:cTn xmlns:p14="http://schemas.microsoft.com/office/powerpoint/2010/main" id="1" dur="indefinite" restart="never" nodeType="tmRoot"/>
      </p:par>
    </p:tnLst>
  </p:timing>
  <p:hf hdr="0" dt="0"/>
  <p:txStyles>
    <p:titleStyle>
      <a:lvl1pPr algn="l" defTabSz="914400" rtl="0" eaLnBrk="1" latinLnBrk="0" hangingPunct="1">
        <a:spcBef>
          <a:spcPct val="0"/>
        </a:spcBef>
        <a:buNone/>
        <a:defRPr sz="2800" kern="1200" baseline="0">
          <a:solidFill>
            <a:schemeClr val="tx2"/>
          </a:solidFill>
          <a:latin typeface="Arial" pitchFamily="34" charset="0"/>
          <a:ea typeface="+mj-ea"/>
          <a:cs typeface="Arial" pitchFamily="34" charset="0"/>
        </a:defRPr>
      </a:lvl1pPr>
    </p:titleStyle>
    <p:bodyStyle>
      <a:lvl1pPr marL="0" indent="0" algn="l" defTabSz="914400" rtl="0" eaLnBrk="1" latinLnBrk="0" hangingPunct="1">
        <a:lnSpc>
          <a:spcPct val="95000"/>
        </a:lnSpc>
        <a:spcBef>
          <a:spcPts val="0"/>
        </a:spcBef>
        <a:spcAft>
          <a:spcPts val="1056"/>
        </a:spcAft>
        <a:buFontTx/>
        <a:buNone/>
        <a:defRPr sz="2200" kern="1200" baseline="0">
          <a:solidFill>
            <a:schemeClr val="tx2"/>
          </a:solidFill>
          <a:latin typeface="Arial" pitchFamily="34" charset="0"/>
          <a:ea typeface="+mn-ea"/>
          <a:cs typeface="Arial" pitchFamily="34" charset="0"/>
        </a:defRPr>
      </a:lvl1pPr>
      <a:lvl2pPr marL="0" indent="0" algn="l" defTabSz="914400" rtl="0" eaLnBrk="1" latinLnBrk="0" hangingPunct="1">
        <a:lnSpc>
          <a:spcPct val="85000"/>
        </a:lnSpc>
        <a:spcBef>
          <a:spcPts val="0"/>
        </a:spcBef>
        <a:spcAft>
          <a:spcPts val="792"/>
        </a:spcAft>
        <a:buFontTx/>
        <a:buNone/>
        <a:defRPr sz="2200" kern="1200" baseline="0">
          <a:solidFill>
            <a:schemeClr val="tx1"/>
          </a:solidFill>
          <a:latin typeface="Arial" pitchFamily="34" charset="0"/>
          <a:ea typeface="+mn-ea"/>
          <a:cs typeface="Arial" pitchFamily="34" charset="0"/>
        </a:defRPr>
      </a:lvl2pPr>
      <a:lvl3pPr marL="187200" indent="-183600" algn="l" defTabSz="914400" rtl="0" eaLnBrk="1" latinLnBrk="0" hangingPunct="1">
        <a:lnSpc>
          <a:spcPct val="85000"/>
        </a:lnSpc>
        <a:spcBef>
          <a:spcPts val="0"/>
        </a:spcBef>
        <a:spcAft>
          <a:spcPts val="792"/>
        </a:spcAft>
        <a:buClr>
          <a:schemeClr val="tx2"/>
        </a:buClr>
        <a:buFont typeface="Arial" pitchFamily="34" charset="0"/>
        <a:buChar char="•"/>
        <a:defRPr sz="2200" kern="1200">
          <a:solidFill>
            <a:schemeClr val="tx1"/>
          </a:solidFill>
          <a:latin typeface="Arial" pitchFamily="34" charset="0"/>
          <a:ea typeface="+mn-ea"/>
          <a:cs typeface="Arial" pitchFamily="34" charset="0"/>
        </a:defRPr>
      </a:lvl3pPr>
      <a:lvl4pPr marL="363600" indent="-1764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4pPr>
      <a:lvl5pPr marL="5508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5pPr>
      <a:lvl6pPr marL="7380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6pPr>
      <a:lvl7pPr marL="9252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7pPr>
      <a:lvl8pPr marL="11124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8pPr>
      <a:lvl9pPr marL="12996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75000">
              <a:srgbClr val="F5F6F6"/>
            </a:gs>
            <a:gs pos="27000">
              <a:schemeClr val="bg2">
                <a:lumMod val="60000"/>
                <a:lumOff val="40000"/>
              </a:schemeClr>
            </a:gs>
            <a:gs pos="56000">
              <a:schemeClr val="bg2">
                <a:lumMod val="40000"/>
                <a:lumOff val="60000"/>
              </a:schemeClr>
            </a:gs>
            <a:gs pos="94000">
              <a:schemeClr val="bg1"/>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432000"/>
            <a:ext cx="8424000" cy="504000"/>
          </a:xfrm>
          <a:prstGeom prst="rect">
            <a:avLst/>
          </a:prstGeom>
        </p:spPr>
        <p:txBody>
          <a:bodyPr vert="horz" lIns="0" tIns="0" rIns="0" bIns="0" rtlCol="0" anchor="t" anchorCtr="0">
            <a:noAutofit/>
          </a:bodyPr>
          <a:lstStyle/>
          <a:p>
            <a:r>
              <a:rPr lang="en-US" smtClean="0"/>
              <a:t>Slide title</a:t>
            </a:r>
            <a:endParaRPr lang="en-US" dirty="0"/>
          </a:p>
        </p:txBody>
      </p:sp>
      <p:sp>
        <p:nvSpPr>
          <p:cNvPr id="3" name="Text Placeholder 2"/>
          <p:cNvSpPr>
            <a:spLocks noGrp="1"/>
          </p:cNvSpPr>
          <p:nvPr>
            <p:ph type="body" idx="1"/>
          </p:nvPr>
        </p:nvSpPr>
        <p:spPr>
          <a:xfrm>
            <a:off x="360000" y="1044000"/>
            <a:ext cx="8420400" cy="5040000"/>
          </a:xfrm>
          <a:prstGeom prst="rect">
            <a:avLst/>
          </a:prstGeom>
        </p:spPr>
        <p:txBody>
          <a:bodyPr vert="horz" lIns="0" tIns="0" rIns="0" bIns="0" rtlCol="0">
            <a:noAutofit/>
          </a:bodyPr>
          <a:lstStyle/>
          <a:p>
            <a:pPr lvl="0"/>
            <a:r>
              <a:rPr lang="en-US" smtClean="0"/>
              <a:t>Click to type Name Surname</a:t>
            </a:r>
          </a:p>
          <a:p>
            <a:pPr lvl="1"/>
            <a:r>
              <a:rPr lang="en-US" smtClean="0"/>
              <a:t>Position, entity</a:t>
            </a:r>
          </a:p>
          <a:p>
            <a:pPr lvl="2"/>
            <a:r>
              <a:rPr lang="en-US" smtClean="0"/>
              <a:t>Biography, no more than 200 words</a:t>
            </a:r>
          </a:p>
          <a:p>
            <a:pPr lvl="3"/>
            <a:r>
              <a:rPr lang="en-US" smtClean="0"/>
              <a:t>Bullet numbered text 1</a:t>
            </a:r>
          </a:p>
          <a:p>
            <a:pPr lvl="4"/>
            <a:r>
              <a:rPr lang="en-US" smtClean="0"/>
              <a:t>Bullet numbered text 2</a:t>
            </a:r>
          </a:p>
          <a:p>
            <a:pPr lvl="5"/>
            <a:r>
              <a:rPr lang="en-US" smtClean="0"/>
              <a:t>Bullet numbered text 3</a:t>
            </a:r>
          </a:p>
          <a:p>
            <a:pPr lvl="6"/>
            <a:r>
              <a:rPr lang="en-US" smtClean="0"/>
              <a:t>Bullet numbered text 4</a:t>
            </a:r>
          </a:p>
          <a:p>
            <a:pPr lvl="7"/>
            <a:r>
              <a:rPr lang="en-US" smtClean="0"/>
              <a:t>Bullet numbered text 5</a:t>
            </a:r>
          </a:p>
          <a:p>
            <a:pPr lvl="8"/>
            <a:r>
              <a:rPr lang="en-US" smtClean="0"/>
              <a:t>Bullet numbered text 6</a:t>
            </a:r>
            <a:endParaRPr lang="en-US" dirty="0"/>
          </a:p>
        </p:txBody>
      </p:sp>
      <p:sp>
        <p:nvSpPr>
          <p:cNvPr id="5" name="Footer Placeholder 4"/>
          <p:cNvSpPr>
            <a:spLocks noGrp="1"/>
          </p:cNvSpPr>
          <p:nvPr>
            <p:ph type="ftr" sz="quarter" idx="3"/>
          </p:nvPr>
        </p:nvSpPr>
        <p:spPr>
          <a:xfrm>
            <a:off x="583200" y="6530400"/>
            <a:ext cx="5220000" cy="180000"/>
          </a:xfrm>
          <a:prstGeom prst="rect">
            <a:avLst/>
          </a:prstGeom>
        </p:spPr>
        <p:txBody>
          <a:bodyPr vert="horz" lIns="0" tIns="0" rIns="0" bIns="0" rtlCol="0" anchor="t" anchorCtr="0"/>
          <a:lstStyle>
            <a:lvl1pPr algn="l">
              <a:defRPr sz="900">
                <a:solidFill>
                  <a:schemeClr val="tx1"/>
                </a:solidFill>
                <a:latin typeface="Arial" pitchFamily="34" charset="0"/>
                <a:cs typeface="Arial" pitchFamily="34" charset="0"/>
              </a:defRPr>
            </a:lvl1pPr>
          </a:lstStyle>
          <a:p>
            <a:endParaRPr lang="en-US" dirty="0" smtClean="0"/>
          </a:p>
        </p:txBody>
      </p:sp>
      <p:sp>
        <p:nvSpPr>
          <p:cNvPr id="8" name="Slide Number Placeholder 7"/>
          <p:cNvSpPr>
            <a:spLocks noGrp="1"/>
          </p:cNvSpPr>
          <p:nvPr>
            <p:ph type="sldNum" sz="quarter" idx="4"/>
          </p:nvPr>
        </p:nvSpPr>
        <p:spPr>
          <a:xfrm>
            <a:off x="360000" y="6530400"/>
            <a:ext cx="180000" cy="180000"/>
          </a:xfrm>
          <a:prstGeom prst="rect">
            <a:avLst/>
          </a:prstGeom>
        </p:spPr>
        <p:txBody>
          <a:bodyPr vert="horz" lIns="0" tIns="0" rIns="0" bIns="0" rtlCol="0" anchor="t" anchorCtr="0"/>
          <a:lstStyle>
            <a:lvl1pPr algn="l">
              <a:defRPr sz="900">
                <a:solidFill>
                  <a:schemeClr val="tx1"/>
                </a:solidFill>
                <a:latin typeface="Arial" pitchFamily="34" charset="0"/>
                <a:cs typeface="Arial" pitchFamily="34" charset="0"/>
              </a:defRPr>
            </a:lvl1pPr>
          </a:lstStyle>
          <a:p>
            <a:fld id="{9A12B91B-C83B-4460-B2C8-CCFD3E5825AF}" type="slidenum">
              <a:rPr lang="en-US" smtClean="0"/>
              <a:pPr/>
              <a:t>‹#›</a:t>
            </a:fld>
            <a:endParaRPr lang="en-US"/>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43600" y="6325200"/>
            <a:ext cx="2840035" cy="316800"/>
          </a:xfrm>
          <a:prstGeom prst="rect">
            <a:avLst/>
          </a:prstGeom>
        </p:spPr>
      </p:pic>
    </p:spTree>
    <p:extLst>
      <p:ext uri="{BB962C8B-B14F-4D97-AF65-F5344CB8AC3E}">
        <p14:creationId xmlns:p14="http://schemas.microsoft.com/office/powerpoint/2010/main" val="1098881267"/>
      </p:ext>
    </p:extLst>
  </p:cSld>
  <p:clrMap bg1="lt1" tx1="dk1" bg2="lt2" tx2="dk2" accent1="accent1" accent2="accent2" accent3="accent3" accent4="accent4" accent5="accent5" accent6="accent6" hlink="hlink" folHlink="folHlink"/>
  <p:sldLayoutIdLst>
    <p:sldLayoutId id="2147483688" r:id="rId1"/>
  </p:sldLayoutIdLst>
  <p:timing>
    <p:tnLst>
      <p:par>
        <p:cTn xmlns:p14="http://schemas.microsoft.com/office/powerpoint/2010/main" id="1" dur="indefinite" restart="never" nodeType="tmRoot"/>
      </p:par>
    </p:tnLst>
  </p:timing>
  <p:hf hdr="0" dt="0"/>
  <p:txStyles>
    <p:titleStyle>
      <a:lvl1pPr algn="l" defTabSz="914400" rtl="0" eaLnBrk="1" latinLnBrk="0" hangingPunct="1">
        <a:spcBef>
          <a:spcPct val="0"/>
        </a:spcBef>
        <a:buNone/>
        <a:defRPr sz="2800" kern="1200" baseline="0">
          <a:solidFill>
            <a:schemeClr val="tx2"/>
          </a:solidFill>
          <a:latin typeface="Arial" pitchFamily="34" charset="0"/>
          <a:ea typeface="+mj-ea"/>
          <a:cs typeface="Arial" pitchFamily="34" charset="0"/>
        </a:defRPr>
      </a:lvl1pPr>
    </p:titleStyle>
    <p:bodyStyle>
      <a:lvl1pPr marL="0" indent="0" algn="l" defTabSz="914400" rtl="0" eaLnBrk="1" latinLnBrk="0" hangingPunct="1">
        <a:lnSpc>
          <a:spcPct val="95000"/>
        </a:lnSpc>
        <a:spcBef>
          <a:spcPts val="0"/>
        </a:spcBef>
        <a:spcAft>
          <a:spcPts val="1152"/>
        </a:spcAft>
        <a:buFontTx/>
        <a:buNone/>
        <a:defRPr sz="2400" kern="1200" baseline="0">
          <a:solidFill>
            <a:schemeClr val="tx2"/>
          </a:solidFill>
          <a:latin typeface="Arial" pitchFamily="34" charset="0"/>
          <a:ea typeface="+mn-ea"/>
          <a:cs typeface="Arial" pitchFamily="34" charset="0"/>
        </a:defRPr>
      </a:lvl1pPr>
      <a:lvl2pPr marL="0" indent="0" algn="l" defTabSz="914400" rtl="0" eaLnBrk="1" latinLnBrk="0" hangingPunct="1">
        <a:lnSpc>
          <a:spcPct val="85000"/>
        </a:lnSpc>
        <a:spcBef>
          <a:spcPts val="0"/>
        </a:spcBef>
        <a:spcAft>
          <a:spcPts val="576"/>
        </a:spcAft>
        <a:buFontTx/>
        <a:buNone/>
        <a:defRPr sz="1600" b="1" kern="1200" baseline="0">
          <a:solidFill>
            <a:schemeClr val="tx1"/>
          </a:solidFill>
          <a:latin typeface="Arial" pitchFamily="34" charset="0"/>
          <a:ea typeface="+mn-ea"/>
          <a:cs typeface="Arial" pitchFamily="34" charset="0"/>
        </a:defRPr>
      </a:lvl2pPr>
      <a:lvl3pPr marL="0" indent="0" algn="l" defTabSz="914400" rtl="0" eaLnBrk="1" latinLnBrk="0" hangingPunct="1">
        <a:lnSpc>
          <a:spcPct val="85000"/>
        </a:lnSpc>
        <a:spcBef>
          <a:spcPts val="0"/>
        </a:spcBef>
        <a:spcAft>
          <a:spcPts val="540"/>
        </a:spcAft>
        <a:buClr>
          <a:schemeClr val="tx2"/>
        </a:buClr>
        <a:buFontTx/>
        <a:buNone/>
        <a:defRPr sz="1500" kern="1200" baseline="0">
          <a:solidFill>
            <a:schemeClr val="tx1"/>
          </a:solidFill>
          <a:latin typeface="Arial" pitchFamily="34" charset="0"/>
          <a:ea typeface="+mn-ea"/>
          <a:cs typeface="Arial" pitchFamily="34" charset="0"/>
        </a:defRPr>
      </a:lvl3pPr>
      <a:lvl4pPr marL="363600" indent="-176400" algn="l" defTabSz="914400" rtl="0" eaLnBrk="1" latinLnBrk="0" hangingPunct="1">
        <a:lnSpc>
          <a:spcPct val="85000"/>
        </a:lnSpc>
        <a:spcBef>
          <a:spcPts val="0"/>
        </a:spcBef>
        <a:spcAft>
          <a:spcPts val="648"/>
        </a:spcAft>
        <a:buClr>
          <a:schemeClr val="tx2"/>
        </a:buClr>
        <a:buFont typeface="Arial" pitchFamily="34" charset="0"/>
        <a:buChar char="–"/>
        <a:defRPr sz="1500" kern="1200">
          <a:solidFill>
            <a:schemeClr val="tx1"/>
          </a:solidFill>
          <a:latin typeface="Arial" pitchFamily="34" charset="0"/>
          <a:ea typeface="+mn-ea"/>
          <a:cs typeface="Arial" pitchFamily="34" charset="0"/>
        </a:defRPr>
      </a:lvl4pPr>
      <a:lvl5pPr marL="550800" indent="-183600" algn="l" defTabSz="914400" rtl="0" eaLnBrk="1" latinLnBrk="0" hangingPunct="1">
        <a:lnSpc>
          <a:spcPct val="85000"/>
        </a:lnSpc>
        <a:spcBef>
          <a:spcPts val="0"/>
        </a:spcBef>
        <a:spcAft>
          <a:spcPts val="648"/>
        </a:spcAft>
        <a:buClr>
          <a:schemeClr val="tx2"/>
        </a:buClr>
        <a:buFont typeface="Arial" pitchFamily="34" charset="0"/>
        <a:buChar char="–"/>
        <a:defRPr sz="1500" kern="1200">
          <a:solidFill>
            <a:schemeClr val="tx1"/>
          </a:solidFill>
          <a:latin typeface="Arial" pitchFamily="34" charset="0"/>
          <a:ea typeface="+mn-ea"/>
          <a:cs typeface="Arial" pitchFamily="34" charset="0"/>
        </a:defRPr>
      </a:lvl5pPr>
      <a:lvl6pPr marL="738000" indent="-183600" algn="l" defTabSz="914400" rtl="0" eaLnBrk="1" latinLnBrk="0" hangingPunct="1">
        <a:lnSpc>
          <a:spcPct val="85000"/>
        </a:lnSpc>
        <a:spcBef>
          <a:spcPts val="0"/>
        </a:spcBef>
        <a:spcAft>
          <a:spcPts val="648"/>
        </a:spcAft>
        <a:buClr>
          <a:schemeClr val="tx2"/>
        </a:buClr>
        <a:buFont typeface="Arial" pitchFamily="34" charset="0"/>
        <a:buChar char="–"/>
        <a:defRPr sz="1500" kern="1200">
          <a:solidFill>
            <a:schemeClr val="tx1"/>
          </a:solidFill>
          <a:latin typeface="Arial" pitchFamily="34" charset="0"/>
          <a:ea typeface="+mn-ea"/>
          <a:cs typeface="Arial" pitchFamily="34" charset="0"/>
        </a:defRPr>
      </a:lvl6pPr>
      <a:lvl7pPr marL="925200" indent="-183600" algn="l" defTabSz="914400" rtl="0" eaLnBrk="1" latinLnBrk="0" hangingPunct="1">
        <a:lnSpc>
          <a:spcPct val="85000"/>
        </a:lnSpc>
        <a:spcBef>
          <a:spcPts val="0"/>
        </a:spcBef>
        <a:spcAft>
          <a:spcPts val="648"/>
        </a:spcAft>
        <a:buClr>
          <a:schemeClr val="tx2"/>
        </a:buClr>
        <a:buFont typeface="Arial" pitchFamily="34" charset="0"/>
        <a:buChar char="–"/>
        <a:defRPr sz="1500" kern="1200">
          <a:solidFill>
            <a:schemeClr val="tx1"/>
          </a:solidFill>
          <a:latin typeface="Arial" pitchFamily="34" charset="0"/>
          <a:ea typeface="+mn-ea"/>
          <a:cs typeface="Arial" pitchFamily="34" charset="0"/>
        </a:defRPr>
      </a:lvl7pPr>
      <a:lvl8pPr marL="1112400" indent="-183600" algn="l" defTabSz="914400" rtl="0" eaLnBrk="1" latinLnBrk="0" hangingPunct="1">
        <a:lnSpc>
          <a:spcPct val="85000"/>
        </a:lnSpc>
        <a:spcBef>
          <a:spcPts val="0"/>
        </a:spcBef>
        <a:spcAft>
          <a:spcPts val="648"/>
        </a:spcAft>
        <a:buClr>
          <a:schemeClr val="tx2"/>
        </a:buClr>
        <a:buFont typeface="Arial" pitchFamily="34" charset="0"/>
        <a:buChar char="–"/>
        <a:defRPr sz="1500" kern="1200">
          <a:solidFill>
            <a:schemeClr val="tx1"/>
          </a:solidFill>
          <a:latin typeface="Arial" pitchFamily="34" charset="0"/>
          <a:ea typeface="+mn-ea"/>
          <a:cs typeface="Arial" pitchFamily="34" charset="0"/>
        </a:defRPr>
      </a:lvl8pPr>
      <a:lvl9pPr marL="1299600" indent="-183600" algn="l" defTabSz="914400" rtl="0" eaLnBrk="1" latinLnBrk="0" hangingPunct="1">
        <a:lnSpc>
          <a:spcPct val="85000"/>
        </a:lnSpc>
        <a:spcBef>
          <a:spcPts val="0"/>
        </a:spcBef>
        <a:spcAft>
          <a:spcPts val="648"/>
        </a:spcAft>
        <a:buClr>
          <a:schemeClr val="tx2"/>
        </a:buClr>
        <a:buFont typeface="Arial" pitchFamily="34" charset="0"/>
        <a:buChar char="–"/>
        <a:defRPr sz="1500" kern="1200">
          <a:solidFill>
            <a:schemeClr val="tx1"/>
          </a:solidFill>
          <a:latin typeface="Arial" pitchFamily="34" charset="0"/>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75000">
              <a:srgbClr val="F5F6F6"/>
            </a:gs>
            <a:gs pos="27000">
              <a:schemeClr val="bg2">
                <a:lumMod val="60000"/>
                <a:lumOff val="40000"/>
              </a:schemeClr>
            </a:gs>
            <a:gs pos="56000">
              <a:schemeClr val="bg2">
                <a:lumMod val="40000"/>
                <a:lumOff val="60000"/>
              </a:schemeClr>
            </a:gs>
            <a:gs pos="94000">
              <a:schemeClr val="bg1"/>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432000"/>
            <a:ext cx="8424000" cy="504000"/>
          </a:xfrm>
          <a:prstGeom prst="rect">
            <a:avLst/>
          </a:prstGeom>
        </p:spPr>
        <p:txBody>
          <a:bodyPr vert="horz" lIns="0" tIns="0" rIns="0" bIns="0" rtlCol="0" anchor="t" anchorCtr="0">
            <a:noAutofit/>
          </a:bodyPr>
          <a:lstStyle/>
          <a:p>
            <a:r>
              <a:rPr lang="en-US" smtClean="0"/>
              <a:t>Slide title</a:t>
            </a:r>
            <a:endParaRPr lang="en-US" dirty="0"/>
          </a:p>
        </p:txBody>
      </p:sp>
      <p:sp>
        <p:nvSpPr>
          <p:cNvPr id="3" name="Text Placeholder 2"/>
          <p:cNvSpPr>
            <a:spLocks noGrp="1"/>
          </p:cNvSpPr>
          <p:nvPr>
            <p:ph type="body" idx="1"/>
          </p:nvPr>
        </p:nvSpPr>
        <p:spPr>
          <a:xfrm>
            <a:off x="360000" y="1044000"/>
            <a:ext cx="8424000" cy="5040000"/>
          </a:xfrm>
          <a:prstGeom prst="rect">
            <a:avLst/>
          </a:prstGeom>
        </p:spPr>
        <p:txBody>
          <a:bodyPr vert="horz" lIns="0" tIns="0" rIns="0" bIns="0" rtlCol="0" anchor="b" anchorCtr="0">
            <a:noAutofit/>
          </a:bodyPr>
          <a:lstStyle/>
          <a:p>
            <a:pPr lvl="0"/>
            <a:r>
              <a:rPr lang="en-US" smtClean="0"/>
              <a:t>Click to type text</a:t>
            </a:r>
          </a:p>
          <a:p>
            <a:pPr lvl="1"/>
            <a:r>
              <a:rPr lang="en-US" smtClean="0"/>
              <a:t>Body text</a:t>
            </a:r>
          </a:p>
          <a:p>
            <a:pPr lvl="2"/>
            <a:r>
              <a:rPr lang="en-US" smtClean="0"/>
              <a:t>Bullet text</a:t>
            </a:r>
          </a:p>
          <a:p>
            <a:pPr lvl="3"/>
            <a:r>
              <a:rPr lang="en-US" smtClean="0"/>
              <a:t>Bullet numbered text 1</a:t>
            </a:r>
          </a:p>
          <a:p>
            <a:pPr lvl="4"/>
            <a:r>
              <a:rPr lang="en-US" smtClean="0"/>
              <a:t>Bullet numbered text 2</a:t>
            </a:r>
          </a:p>
          <a:p>
            <a:pPr lvl="5"/>
            <a:r>
              <a:rPr lang="en-US" smtClean="0"/>
              <a:t>Bullet numbered text 3</a:t>
            </a:r>
          </a:p>
          <a:p>
            <a:pPr lvl="6"/>
            <a:r>
              <a:rPr lang="en-US" smtClean="0"/>
              <a:t>Bullet numbered text 4</a:t>
            </a:r>
          </a:p>
          <a:p>
            <a:pPr lvl="7"/>
            <a:r>
              <a:rPr lang="en-US" smtClean="0"/>
              <a:t>Bullet numbered text 5</a:t>
            </a:r>
          </a:p>
          <a:p>
            <a:pPr lvl="8"/>
            <a:r>
              <a:rPr lang="en-US" smtClean="0"/>
              <a:t>Bullet numbered text 6</a:t>
            </a:r>
            <a:endParaRPr lang="en-US" dirty="0"/>
          </a:p>
        </p:txBody>
      </p:sp>
      <p:sp>
        <p:nvSpPr>
          <p:cNvPr id="5" name="Footer Placeholder 4"/>
          <p:cNvSpPr>
            <a:spLocks noGrp="1"/>
          </p:cNvSpPr>
          <p:nvPr>
            <p:ph type="ftr" sz="quarter" idx="3"/>
          </p:nvPr>
        </p:nvSpPr>
        <p:spPr>
          <a:xfrm>
            <a:off x="583200" y="6530400"/>
            <a:ext cx="5220000" cy="180000"/>
          </a:xfrm>
          <a:prstGeom prst="rect">
            <a:avLst/>
          </a:prstGeom>
        </p:spPr>
        <p:txBody>
          <a:bodyPr vert="horz" lIns="0" tIns="0" rIns="0" bIns="0" rtlCol="0" anchor="t" anchorCtr="0"/>
          <a:lstStyle>
            <a:lvl1pPr algn="l">
              <a:defRPr sz="900">
                <a:solidFill>
                  <a:schemeClr val="tx1"/>
                </a:solidFill>
                <a:latin typeface="Arial" pitchFamily="34" charset="0"/>
                <a:cs typeface="Arial" pitchFamily="34" charset="0"/>
              </a:defRPr>
            </a:lvl1pPr>
          </a:lstStyle>
          <a:p>
            <a:endParaRPr lang="en-US" dirty="0" smtClean="0"/>
          </a:p>
        </p:txBody>
      </p:sp>
      <p:sp>
        <p:nvSpPr>
          <p:cNvPr id="8" name="Slide Number Placeholder 7"/>
          <p:cNvSpPr>
            <a:spLocks noGrp="1"/>
          </p:cNvSpPr>
          <p:nvPr>
            <p:ph type="sldNum" sz="quarter" idx="4"/>
          </p:nvPr>
        </p:nvSpPr>
        <p:spPr>
          <a:xfrm>
            <a:off x="360000" y="6530400"/>
            <a:ext cx="180000" cy="180000"/>
          </a:xfrm>
          <a:prstGeom prst="rect">
            <a:avLst/>
          </a:prstGeom>
        </p:spPr>
        <p:txBody>
          <a:bodyPr vert="horz" lIns="0" tIns="0" rIns="0" bIns="0" rtlCol="0" anchor="t" anchorCtr="0"/>
          <a:lstStyle>
            <a:lvl1pPr algn="l">
              <a:defRPr sz="900">
                <a:solidFill>
                  <a:schemeClr val="tx1"/>
                </a:solidFill>
                <a:latin typeface="Arial" pitchFamily="34" charset="0"/>
                <a:cs typeface="Arial" pitchFamily="34" charset="0"/>
              </a:defRPr>
            </a:lvl1pPr>
          </a:lstStyle>
          <a:p>
            <a:fld id="{9A12B91B-C83B-4460-B2C8-CCFD3E5825AF}" type="slidenum">
              <a:rPr lang="en-US" smtClean="0"/>
              <a:pPr/>
              <a:t>‹#›</a:t>
            </a:fld>
            <a:endParaRPr lang="en-US"/>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43600" y="6325200"/>
            <a:ext cx="2840035" cy="316800"/>
          </a:xfrm>
          <a:prstGeom prst="rect">
            <a:avLst/>
          </a:prstGeom>
        </p:spPr>
      </p:pic>
    </p:spTree>
    <p:extLst>
      <p:ext uri="{BB962C8B-B14F-4D97-AF65-F5344CB8AC3E}">
        <p14:creationId xmlns:p14="http://schemas.microsoft.com/office/powerpoint/2010/main" val="1098881267"/>
      </p:ext>
    </p:extLst>
  </p:cSld>
  <p:clrMap bg1="lt1" tx1="dk1" bg2="lt2" tx2="dk2" accent1="accent1" accent2="accent2" accent3="accent3" accent4="accent4" accent5="accent5" accent6="accent6" hlink="hlink" folHlink="folHlink"/>
  <p:sldLayoutIdLst>
    <p:sldLayoutId id="2147483690" r:id="rId1"/>
  </p:sldLayoutIdLst>
  <p:timing>
    <p:tnLst>
      <p:par>
        <p:cTn xmlns:p14="http://schemas.microsoft.com/office/powerpoint/2010/main" id="1" dur="indefinite" restart="never" nodeType="tmRoot"/>
      </p:par>
    </p:tnLst>
  </p:timing>
  <p:hf hdr="0" dt="0"/>
  <p:txStyles>
    <p:titleStyle>
      <a:lvl1pPr algn="l" defTabSz="914400" rtl="0" eaLnBrk="1" latinLnBrk="0" hangingPunct="1">
        <a:spcBef>
          <a:spcPct val="0"/>
        </a:spcBef>
        <a:buNone/>
        <a:defRPr sz="2800" kern="1200" baseline="0">
          <a:solidFill>
            <a:schemeClr val="tx2"/>
          </a:solidFill>
          <a:latin typeface="Arial" pitchFamily="34" charset="0"/>
          <a:ea typeface="+mj-ea"/>
          <a:cs typeface="Arial" pitchFamily="34" charset="0"/>
        </a:defRPr>
      </a:lvl1pPr>
    </p:titleStyle>
    <p:bodyStyle>
      <a:lvl1pPr marL="0" indent="0" algn="l" defTabSz="914400" rtl="0" eaLnBrk="1" latinLnBrk="0" hangingPunct="1">
        <a:lnSpc>
          <a:spcPct val="95000"/>
        </a:lnSpc>
        <a:spcBef>
          <a:spcPts val="0"/>
        </a:spcBef>
        <a:spcAft>
          <a:spcPts val="576"/>
        </a:spcAft>
        <a:buFontTx/>
        <a:buNone/>
        <a:defRPr sz="1200" b="1" kern="1200" baseline="0">
          <a:solidFill>
            <a:srgbClr val="FF0000"/>
          </a:solidFill>
          <a:latin typeface="Arial" pitchFamily="34" charset="0"/>
          <a:ea typeface="+mn-ea"/>
          <a:cs typeface="Arial" pitchFamily="34" charset="0"/>
        </a:defRPr>
      </a:lvl1pPr>
      <a:lvl2pPr marL="0" indent="0" algn="l" defTabSz="914400" rtl="0" eaLnBrk="1" latinLnBrk="0" hangingPunct="1">
        <a:lnSpc>
          <a:spcPct val="85000"/>
        </a:lnSpc>
        <a:spcBef>
          <a:spcPts val="0"/>
        </a:spcBef>
        <a:spcAft>
          <a:spcPts val="432"/>
        </a:spcAft>
        <a:buFontTx/>
        <a:buNone/>
        <a:defRPr sz="1200" kern="1200" baseline="0">
          <a:solidFill>
            <a:schemeClr val="tx1"/>
          </a:solidFill>
          <a:latin typeface="Arial" pitchFamily="34" charset="0"/>
          <a:ea typeface="+mn-ea"/>
          <a:cs typeface="Arial" pitchFamily="34" charset="0"/>
        </a:defRPr>
      </a:lvl2pPr>
      <a:lvl3pPr marL="187200" indent="-183600" algn="l" defTabSz="914400" rtl="0" eaLnBrk="1" latinLnBrk="0" hangingPunct="1">
        <a:lnSpc>
          <a:spcPct val="85000"/>
        </a:lnSpc>
        <a:spcBef>
          <a:spcPts val="0"/>
        </a:spcBef>
        <a:spcAft>
          <a:spcPts val="792"/>
        </a:spcAft>
        <a:buClr>
          <a:schemeClr val="tx2"/>
        </a:buClr>
        <a:buFont typeface="Arial" pitchFamily="34" charset="0"/>
        <a:buChar char="•"/>
        <a:defRPr sz="1200" kern="1200">
          <a:solidFill>
            <a:schemeClr val="tx1"/>
          </a:solidFill>
          <a:latin typeface="Arial" pitchFamily="34" charset="0"/>
          <a:ea typeface="+mn-ea"/>
          <a:cs typeface="Arial" pitchFamily="34" charset="0"/>
        </a:defRPr>
      </a:lvl3pPr>
      <a:lvl4pPr marL="363600" indent="-176400" algn="l" defTabSz="914400" rtl="0" eaLnBrk="1" latinLnBrk="0" hangingPunct="1">
        <a:lnSpc>
          <a:spcPct val="85000"/>
        </a:lnSpc>
        <a:spcBef>
          <a:spcPts val="0"/>
        </a:spcBef>
        <a:spcAft>
          <a:spcPts val="648"/>
        </a:spcAft>
        <a:buClr>
          <a:schemeClr val="tx2"/>
        </a:buClr>
        <a:buFont typeface="Arial" pitchFamily="34" charset="0"/>
        <a:buChar char="–"/>
        <a:defRPr sz="1200" kern="1200">
          <a:solidFill>
            <a:schemeClr val="tx1"/>
          </a:solidFill>
          <a:latin typeface="Arial" pitchFamily="34" charset="0"/>
          <a:ea typeface="+mn-ea"/>
          <a:cs typeface="Arial" pitchFamily="34" charset="0"/>
        </a:defRPr>
      </a:lvl4pPr>
      <a:lvl5pPr marL="550800" indent="-183600" algn="l" defTabSz="914400" rtl="0" eaLnBrk="1" latinLnBrk="0" hangingPunct="1">
        <a:lnSpc>
          <a:spcPct val="85000"/>
        </a:lnSpc>
        <a:spcBef>
          <a:spcPts val="0"/>
        </a:spcBef>
        <a:spcAft>
          <a:spcPts val="648"/>
        </a:spcAft>
        <a:buClr>
          <a:schemeClr val="tx2"/>
        </a:buClr>
        <a:buFont typeface="Arial" pitchFamily="34" charset="0"/>
        <a:buChar char="–"/>
        <a:defRPr sz="1200" kern="1200">
          <a:solidFill>
            <a:schemeClr val="tx1"/>
          </a:solidFill>
          <a:latin typeface="Arial" pitchFamily="34" charset="0"/>
          <a:ea typeface="+mn-ea"/>
          <a:cs typeface="Arial" pitchFamily="34" charset="0"/>
        </a:defRPr>
      </a:lvl5pPr>
      <a:lvl6pPr marL="738000" indent="-183600" algn="l" defTabSz="914400" rtl="0" eaLnBrk="1" latinLnBrk="0" hangingPunct="1">
        <a:lnSpc>
          <a:spcPct val="85000"/>
        </a:lnSpc>
        <a:spcBef>
          <a:spcPts val="0"/>
        </a:spcBef>
        <a:spcAft>
          <a:spcPts val="648"/>
        </a:spcAft>
        <a:buClr>
          <a:schemeClr val="tx2"/>
        </a:buClr>
        <a:buFont typeface="Arial" pitchFamily="34" charset="0"/>
        <a:buChar char="–"/>
        <a:defRPr sz="1200" kern="1200">
          <a:solidFill>
            <a:schemeClr val="tx1"/>
          </a:solidFill>
          <a:latin typeface="Arial" pitchFamily="34" charset="0"/>
          <a:ea typeface="+mn-ea"/>
          <a:cs typeface="Arial" pitchFamily="34" charset="0"/>
        </a:defRPr>
      </a:lvl6pPr>
      <a:lvl7pPr marL="925200" indent="-183600" algn="l" defTabSz="914400" rtl="0" eaLnBrk="1" latinLnBrk="0" hangingPunct="1">
        <a:lnSpc>
          <a:spcPct val="85000"/>
        </a:lnSpc>
        <a:spcBef>
          <a:spcPts val="0"/>
        </a:spcBef>
        <a:spcAft>
          <a:spcPts val="648"/>
        </a:spcAft>
        <a:buClr>
          <a:schemeClr val="tx2"/>
        </a:buClr>
        <a:buFont typeface="Arial" pitchFamily="34" charset="0"/>
        <a:buChar char="–"/>
        <a:defRPr sz="1200" kern="1200">
          <a:solidFill>
            <a:schemeClr val="tx1"/>
          </a:solidFill>
          <a:latin typeface="Arial" pitchFamily="34" charset="0"/>
          <a:ea typeface="+mn-ea"/>
          <a:cs typeface="Arial" pitchFamily="34" charset="0"/>
        </a:defRPr>
      </a:lvl7pPr>
      <a:lvl8pPr marL="1112400" indent="-183600" algn="l" defTabSz="914400" rtl="0" eaLnBrk="1" latinLnBrk="0" hangingPunct="1">
        <a:lnSpc>
          <a:spcPct val="85000"/>
        </a:lnSpc>
        <a:spcBef>
          <a:spcPts val="0"/>
        </a:spcBef>
        <a:spcAft>
          <a:spcPts val="648"/>
        </a:spcAft>
        <a:buClr>
          <a:schemeClr val="tx2"/>
        </a:buClr>
        <a:buFont typeface="Arial" pitchFamily="34" charset="0"/>
        <a:buChar char="–"/>
        <a:defRPr sz="1200" kern="1200">
          <a:solidFill>
            <a:schemeClr val="tx1"/>
          </a:solidFill>
          <a:latin typeface="Arial" pitchFamily="34" charset="0"/>
          <a:ea typeface="+mn-ea"/>
          <a:cs typeface="Arial" pitchFamily="34" charset="0"/>
        </a:defRPr>
      </a:lvl8pPr>
      <a:lvl9pPr marL="1299600" indent="-183600" algn="l" defTabSz="914400" rtl="0" eaLnBrk="1" latinLnBrk="0" hangingPunct="1">
        <a:lnSpc>
          <a:spcPct val="85000"/>
        </a:lnSpc>
        <a:spcBef>
          <a:spcPts val="0"/>
        </a:spcBef>
        <a:spcAft>
          <a:spcPts val="648"/>
        </a:spcAft>
        <a:buClr>
          <a:schemeClr val="tx2"/>
        </a:buClr>
        <a:buFont typeface="Arial" pitchFamily="34" charset="0"/>
        <a:buChar char="–"/>
        <a:defRPr sz="1200" kern="1200">
          <a:solidFill>
            <a:schemeClr val="tx1"/>
          </a:solidFill>
          <a:latin typeface="Arial" pitchFamily="34" charset="0"/>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75000">
              <a:srgbClr val="F5F6F6"/>
            </a:gs>
            <a:gs pos="27000">
              <a:schemeClr val="bg2">
                <a:lumMod val="60000"/>
                <a:lumOff val="40000"/>
              </a:schemeClr>
            </a:gs>
            <a:gs pos="56000">
              <a:schemeClr val="bg2">
                <a:lumMod val="40000"/>
                <a:lumOff val="60000"/>
              </a:schemeClr>
            </a:gs>
            <a:gs pos="94000">
              <a:schemeClr val="bg1"/>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432000"/>
            <a:ext cx="8424000" cy="504000"/>
          </a:xfrm>
          <a:prstGeom prst="rect">
            <a:avLst/>
          </a:prstGeom>
        </p:spPr>
        <p:txBody>
          <a:bodyPr vert="horz" lIns="0" tIns="0" rIns="0" bIns="0" rtlCol="0" anchor="t" anchorCtr="0">
            <a:noAutofit/>
          </a:bodyPr>
          <a:lstStyle/>
          <a:p>
            <a:r>
              <a:rPr lang="en-US" smtClean="0"/>
              <a:t>Slide title</a:t>
            </a:r>
            <a:endParaRPr lang="en-US" dirty="0"/>
          </a:p>
        </p:txBody>
      </p:sp>
      <p:sp>
        <p:nvSpPr>
          <p:cNvPr id="3" name="Text Placeholder 2"/>
          <p:cNvSpPr>
            <a:spLocks noGrp="1"/>
          </p:cNvSpPr>
          <p:nvPr>
            <p:ph type="body" idx="1"/>
          </p:nvPr>
        </p:nvSpPr>
        <p:spPr>
          <a:xfrm>
            <a:off x="360000" y="1044000"/>
            <a:ext cx="8420400" cy="5040000"/>
          </a:xfrm>
          <a:prstGeom prst="rect">
            <a:avLst/>
          </a:prstGeom>
        </p:spPr>
        <p:txBody>
          <a:bodyPr vert="horz" lIns="0" tIns="0" rIns="0" bIns="0" rtlCol="0">
            <a:noAutofit/>
          </a:bodyPr>
          <a:lstStyle/>
          <a:p>
            <a:pPr lvl="0"/>
            <a:r>
              <a:rPr lang="en-US" smtClean="0"/>
              <a:t>Click to type text</a:t>
            </a:r>
          </a:p>
          <a:p>
            <a:pPr lvl="1"/>
            <a:r>
              <a:rPr lang="en-US" smtClean="0"/>
              <a:t>Body text</a:t>
            </a:r>
          </a:p>
          <a:p>
            <a:pPr lvl="2"/>
            <a:r>
              <a:rPr lang="en-US" smtClean="0"/>
              <a:t>Bullet text</a:t>
            </a:r>
          </a:p>
          <a:p>
            <a:pPr lvl="3"/>
            <a:r>
              <a:rPr lang="en-US" smtClean="0"/>
              <a:t>Bullet numbered text 1</a:t>
            </a:r>
          </a:p>
          <a:p>
            <a:pPr lvl="4"/>
            <a:r>
              <a:rPr lang="en-US" smtClean="0"/>
              <a:t>Bullet numbered text 2</a:t>
            </a:r>
          </a:p>
          <a:p>
            <a:pPr lvl="5"/>
            <a:r>
              <a:rPr lang="en-US" smtClean="0"/>
              <a:t>Bullet numbered text 3</a:t>
            </a:r>
          </a:p>
          <a:p>
            <a:pPr lvl="6"/>
            <a:r>
              <a:rPr lang="en-US" smtClean="0"/>
              <a:t>Bullet numbered text 4</a:t>
            </a:r>
          </a:p>
          <a:p>
            <a:pPr lvl="7"/>
            <a:r>
              <a:rPr lang="en-US" smtClean="0"/>
              <a:t>Bullet numbered text 5</a:t>
            </a:r>
          </a:p>
          <a:p>
            <a:pPr lvl="8"/>
            <a:r>
              <a:rPr lang="en-US" smtClean="0"/>
              <a:t>Bullet numbered text 6</a:t>
            </a:r>
            <a:endParaRPr lang="en-US" dirty="0"/>
          </a:p>
        </p:txBody>
      </p:sp>
      <p:sp>
        <p:nvSpPr>
          <p:cNvPr id="5" name="Footer Placeholder 4"/>
          <p:cNvSpPr>
            <a:spLocks noGrp="1"/>
          </p:cNvSpPr>
          <p:nvPr>
            <p:ph type="ftr" sz="quarter" idx="3"/>
          </p:nvPr>
        </p:nvSpPr>
        <p:spPr>
          <a:xfrm>
            <a:off x="583200" y="6530400"/>
            <a:ext cx="5220000" cy="180000"/>
          </a:xfrm>
          <a:prstGeom prst="rect">
            <a:avLst/>
          </a:prstGeom>
        </p:spPr>
        <p:txBody>
          <a:bodyPr vert="horz" lIns="0" tIns="0" rIns="0" bIns="0" rtlCol="0" anchor="t" anchorCtr="0"/>
          <a:lstStyle>
            <a:lvl1pPr algn="l">
              <a:defRPr sz="900">
                <a:solidFill>
                  <a:schemeClr val="tx1"/>
                </a:solidFill>
                <a:latin typeface="Arial" pitchFamily="34" charset="0"/>
                <a:cs typeface="Arial" pitchFamily="34" charset="0"/>
              </a:defRPr>
            </a:lvl1pPr>
          </a:lstStyle>
          <a:p>
            <a:endParaRPr lang="en-US" dirty="0" smtClean="0"/>
          </a:p>
        </p:txBody>
      </p:sp>
      <p:sp>
        <p:nvSpPr>
          <p:cNvPr id="8" name="Slide Number Placeholder 7"/>
          <p:cNvSpPr>
            <a:spLocks noGrp="1"/>
          </p:cNvSpPr>
          <p:nvPr>
            <p:ph type="sldNum" sz="quarter" idx="4"/>
          </p:nvPr>
        </p:nvSpPr>
        <p:spPr>
          <a:xfrm>
            <a:off x="360000" y="6530400"/>
            <a:ext cx="180000" cy="180000"/>
          </a:xfrm>
          <a:prstGeom prst="rect">
            <a:avLst/>
          </a:prstGeom>
        </p:spPr>
        <p:txBody>
          <a:bodyPr vert="horz" lIns="0" tIns="0" rIns="0" bIns="0" rtlCol="0" anchor="t" anchorCtr="0"/>
          <a:lstStyle>
            <a:lvl1pPr algn="l">
              <a:defRPr sz="900">
                <a:solidFill>
                  <a:schemeClr val="tx1"/>
                </a:solidFill>
                <a:latin typeface="Arial" pitchFamily="34" charset="0"/>
                <a:cs typeface="Arial" pitchFamily="34" charset="0"/>
              </a:defRPr>
            </a:lvl1pPr>
          </a:lstStyle>
          <a:p>
            <a:fld id="{9A12B91B-C83B-4460-B2C8-CCFD3E5825AF}" type="slidenum">
              <a:rPr lang="en-US" smtClean="0"/>
              <a:pPr/>
              <a:t>‹#›</a:t>
            </a:fld>
            <a:endParaRPr lang="en-US"/>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43600" y="6325200"/>
            <a:ext cx="2840035" cy="316800"/>
          </a:xfrm>
          <a:prstGeom prst="rect">
            <a:avLst/>
          </a:prstGeom>
        </p:spPr>
      </p:pic>
    </p:spTree>
    <p:extLst>
      <p:ext uri="{BB962C8B-B14F-4D97-AF65-F5344CB8AC3E}">
        <p14:creationId xmlns:p14="http://schemas.microsoft.com/office/powerpoint/2010/main" val="1098881267"/>
      </p:ext>
    </p:extLst>
  </p:cSld>
  <p:clrMap bg1="lt1" tx1="dk1" bg2="lt2" tx2="dk2" accent1="accent1" accent2="accent2" accent3="accent3" accent4="accent4" accent5="accent5" accent6="accent6" hlink="hlink" folHlink="folHlink"/>
  <p:sldLayoutIdLst>
    <p:sldLayoutId id="2147483692" r:id="rId1"/>
    <p:sldLayoutId id="2147483696" r:id="rId2"/>
  </p:sldLayoutIdLst>
  <p:timing>
    <p:tnLst>
      <p:par>
        <p:cTn xmlns:p14="http://schemas.microsoft.com/office/powerpoint/2010/main" id="1" dur="indefinite" restart="never" nodeType="tmRoot"/>
      </p:par>
    </p:tnLst>
  </p:timing>
  <p:hf hdr="0" dt="0"/>
  <p:txStyles>
    <p:titleStyle>
      <a:lvl1pPr algn="l" defTabSz="914400" rtl="0" eaLnBrk="1" latinLnBrk="0" hangingPunct="1">
        <a:spcBef>
          <a:spcPct val="0"/>
        </a:spcBef>
        <a:buNone/>
        <a:defRPr sz="2800" kern="1200" baseline="0">
          <a:solidFill>
            <a:schemeClr val="tx2"/>
          </a:solidFill>
          <a:latin typeface="Arial" pitchFamily="34" charset="0"/>
          <a:ea typeface="+mj-ea"/>
          <a:cs typeface="Arial" pitchFamily="34" charset="0"/>
        </a:defRPr>
      </a:lvl1pPr>
    </p:titleStyle>
    <p:bodyStyle>
      <a:lvl1pPr marL="0" indent="0" algn="l" defTabSz="914400" rtl="0" eaLnBrk="1" latinLnBrk="0" hangingPunct="1">
        <a:lnSpc>
          <a:spcPct val="95000"/>
        </a:lnSpc>
        <a:spcBef>
          <a:spcPts val="0"/>
        </a:spcBef>
        <a:spcAft>
          <a:spcPts val="1056"/>
        </a:spcAft>
        <a:buFontTx/>
        <a:buNone/>
        <a:defRPr sz="2200" kern="1200" baseline="0">
          <a:solidFill>
            <a:schemeClr val="tx2"/>
          </a:solidFill>
          <a:latin typeface="Arial" pitchFamily="34" charset="0"/>
          <a:ea typeface="+mn-ea"/>
          <a:cs typeface="Arial" pitchFamily="34" charset="0"/>
        </a:defRPr>
      </a:lvl1pPr>
      <a:lvl2pPr marL="0" indent="0" algn="l" defTabSz="914400" rtl="0" eaLnBrk="1" latinLnBrk="0" hangingPunct="1">
        <a:lnSpc>
          <a:spcPct val="85000"/>
        </a:lnSpc>
        <a:spcBef>
          <a:spcPts val="0"/>
        </a:spcBef>
        <a:spcAft>
          <a:spcPts val="792"/>
        </a:spcAft>
        <a:buFontTx/>
        <a:buNone/>
        <a:defRPr sz="2200" kern="1200" baseline="0">
          <a:solidFill>
            <a:schemeClr val="tx1"/>
          </a:solidFill>
          <a:latin typeface="Arial" pitchFamily="34" charset="0"/>
          <a:ea typeface="+mn-ea"/>
          <a:cs typeface="Arial" pitchFamily="34" charset="0"/>
        </a:defRPr>
      </a:lvl2pPr>
      <a:lvl3pPr marL="187200" indent="-183600" algn="l" defTabSz="914400" rtl="0" eaLnBrk="1" latinLnBrk="0" hangingPunct="1">
        <a:lnSpc>
          <a:spcPct val="85000"/>
        </a:lnSpc>
        <a:spcBef>
          <a:spcPts val="0"/>
        </a:spcBef>
        <a:spcAft>
          <a:spcPts val="792"/>
        </a:spcAft>
        <a:buClr>
          <a:schemeClr val="tx2"/>
        </a:buClr>
        <a:buFont typeface="Arial" pitchFamily="34" charset="0"/>
        <a:buChar char="•"/>
        <a:defRPr sz="2200" kern="1200">
          <a:solidFill>
            <a:schemeClr val="tx1"/>
          </a:solidFill>
          <a:latin typeface="Arial" pitchFamily="34" charset="0"/>
          <a:ea typeface="+mn-ea"/>
          <a:cs typeface="Arial" pitchFamily="34" charset="0"/>
        </a:defRPr>
      </a:lvl3pPr>
      <a:lvl4pPr marL="363600" indent="-1764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4pPr>
      <a:lvl5pPr marL="5508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5pPr>
      <a:lvl6pPr marL="7380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6pPr>
      <a:lvl7pPr marL="9252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7pPr>
      <a:lvl8pPr marL="11124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8pPr>
      <a:lvl9pPr marL="12996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75000">
              <a:srgbClr val="F5F6F6"/>
            </a:gs>
            <a:gs pos="27000">
              <a:schemeClr val="bg2">
                <a:lumMod val="60000"/>
                <a:lumOff val="40000"/>
              </a:schemeClr>
            </a:gs>
            <a:gs pos="56000">
              <a:schemeClr val="bg2">
                <a:lumMod val="40000"/>
                <a:lumOff val="60000"/>
              </a:schemeClr>
            </a:gs>
            <a:gs pos="94000">
              <a:schemeClr val="bg1"/>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53200" y="1962000"/>
            <a:ext cx="7560000" cy="468000"/>
          </a:xfrm>
          <a:prstGeom prst="rect">
            <a:avLst/>
          </a:prstGeom>
        </p:spPr>
        <p:txBody>
          <a:bodyPr vert="horz" lIns="0" tIns="0" rIns="0" bIns="0" rtlCol="0" anchor="t" anchorCtr="0">
            <a:noAutofit/>
          </a:bodyPr>
          <a:lstStyle/>
          <a:p>
            <a:r>
              <a:rPr lang="en-US" smtClean="0"/>
              <a:t>Slide title</a:t>
            </a:r>
            <a:endParaRPr lang="en-US" dirty="0"/>
          </a:p>
        </p:txBody>
      </p:sp>
      <p:sp>
        <p:nvSpPr>
          <p:cNvPr id="3" name="Text Placeholder 2"/>
          <p:cNvSpPr>
            <a:spLocks noGrp="1"/>
          </p:cNvSpPr>
          <p:nvPr>
            <p:ph type="body" idx="1"/>
          </p:nvPr>
        </p:nvSpPr>
        <p:spPr>
          <a:xfrm>
            <a:off x="360000" y="1044000"/>
            <a:ext cx="8420400" cy="5040000"/>
          </a:xfrm>
          <a:prstGeom prst="rect">
            <a:avLst/>
          </a:prstGeom>
        </p:spPr>
        <p:txBody>
          <a:bodyPr vert="horz" lIns="0" tIns="0" rIns="0" bIns="0" rtlCol="0">
            <a:noAutofit/>
          </a:bodyPr>
          <a:lstStyle/>
          <a:p>
            <a:pPr lvl="0"/>
            <a:r>
              <a:rPr lang="en-US" smtClean="0"/>
              <a:t>Click to type text</a:t>
            </a:r>
          </a:p>
          <a:p>
            <a:pPr lvl="1"/>
            <a:r>
              <a:rPr lang="en-US" smtClean="0"/>
              <a:t>Body text</a:t>
            </a:r>
          </a:p>
          <a:p>
            <a:pPr lvl="2"/>
            <a:r>
              <a:rPr lang="en-US" smtClean="0"/>
              <a:t>Bullet text</a:t>
            </a:r>
          </a:p>
          <a:p>
            <a:pPr lvl="3"/>
            <a:r>
              <a:rPr lang="en-US" smtClean="0"/>
              <a:t>Bullet numbered text 1</a:t>
            </a:r>
          </a:p>
          <a:p>
            <a:pPr lvl="4"/>
            <a:r>
              <a:rPr lang="en-US" smtClean="0"/>
              <a:t>Bullet numbered text 2</a:t>
            </a:r>
          </a:p>
          <a:p>
            <a:pPr lvl="5"/>
            <a:r>
              <a:rPr lang="en-US" smtClean="0"/>
              <a:t>Bullet numbered text 3</a:t>
            </a:r>
          </a:p>
          <a:p>
            <a:pPr lvl="6"/>
            <a:r>
              <a:rPr lang="en-US" smtClean="0"/>
              <a:t>Bullet numbered text 4</a:t>
            </a:r>
          </a:p>
          <a:p>
            <a:pPr lvl="7"/>
            <a:r>
              <a:rPr lang="en-US" smtClean="0"/>
              <a:t>Bullet numbered text 5</a:t>
            </a:r>
          </a:p>
          <a:p>
            <a:pPr lvl="8"/>
            <a:r>
              <a:rPr lang="en-US" smtClean="0"/>
              <a:t>Bullet numbered text 6</a:t>
            </a:r>
            <a:endParaRPr lang="en-US" dirty="0"/>
          </a:p>
        </p:txBody>
      </p:sp>
    </p:spTree>
    <p:extLst>
      <p:ext uri="{BB962C8B-B14F-4D97-AF65-F5344CB8AC3E}">
        <p14:creationId xmlns:p14="http://schemas.microsoft.com/office/powerpoint/2010/main" val="1098881267"/>
      </p:ext>
    </p:extLst>
  </p:cSld>
  <p:clrMap bg1="lt1" tx1="dk1" bg2="lt2" tx2="dk2" accent1="accent1" accent2="accent2" accent3="accent3" accent4="accent4" accent5="accent5" accent6="accent6" hlink="hlink" folHlink="folHlink"/>
  <p:sldLayoutIdLst>
    <p:sldLayoutId id="2147483695" r:id="rId1"/>
  </p:sldLayoutIdLst>
  <p:timing>
    <p:tnLst>
      <p:par>
        <p:cTn xmlns:p14="http://schemas.microsoft.com/office/powerpoint/2010/main" id="1" dur="indefinite" restart="never" nodeType="tmRoot"/>
      </p:par>
    </p:tnLst>
  </p:timing>
  <p:hf hdr="0" dt="0"/>
  <p:txStyles>
    <p:titleStyle>
      <a:lvl1pPr algn="l" defTabSz="914400" rtl="0" eaLnBrk="1" latinLnBrk="0" hangingPunct="1">
        <a:spcBef>
          <a:spcPct val="0"/>
        </a:spcBef>
        <a:buNone/>
        <a:defRPr sz="3000" b="1" kern="1200" baseline="0">
          <a:solidFill>
            <a:schemeClr val="bg1"/>
          </a:solidFill>
          <a:latin typeface="Arial" pitchFamily="34" charset="0"/>
          <a:ea typeface="+mj-ea"/>
          <a:cs typeface="Arial" pitchFamily="34" charset="0"/>
        </a:defRPr>
      </a:lvl1pPr>
    </p:titleStyle>
    <p:bodyStyle>
      <a:lvl1pPr marL="0" indent="0" algn="l" defTabSz="914400" rtl="0" eaLnBrk="1" latinLnBrk="0" hangingPunct="1">
        <a:lnSpc>
          <a:spcPct val="100000"/>
        </a:lnSpc>
        <a:spcBef>
          <a:spcPts val="0"/>
        </a:spcBef>
        <a:spcAft>
          <a:spcPts val="12"/>
        </a:spcAft>
        <a:buFontTx/>
        <a:buNone/>
        <a:defRPr sz="3000" kern="1200" baseline="0">
          <a:solidFill>
            <a:schemeClr val="tx2"/>
          </a:solidFill>
          <a:latin typeface="Arial" pitchFamily="34" charset="0"/>
          <a:ea typeface="+mn-ea"/>
          <a:cs typeface="Arial" pitchFamily="34" charset="0"/>
        </a:defRPr>
      </a:lvl1pPr>
      <a:lvl2pPr marL="0" indent="0" algn="l" defTabSz="914400" rtl="0" eaLnBrk="1" latinLnBrk="0" hangingPunct="1">
        <a:lnSpc>
          <a:spcPct val="100000"/>
        </a:lnSpc>
        <a:spcBef>
          <a:spcPts val="0"/>
        </a:spcBef>
        <a:spcAft>
          <a:spcPts val="0"/>
        </a:spcAft>
        <a:buFontTx/>
        <a:buNone/>
        <a:defRPr sz="1800" kern="1200" baseline="0">
          <a:solidFill>
            <a:schemeClr val="tx1"/>
          </a:solidFill>
          <a:latin typeface="Arial" pitchFamily="34" charset="0"/>
          <a:ea typeface="+mn-ea"/>
          <a:cs typeface="Arial" pitchFamily="34" charset="0"/>
        </a:defRPr>
      </a:lvl2pPr>
      <a:lvl3pPr marL="187200" indent="-183600" algn="l" defTabSz="914400" rtl="0" eaLnBrk="1" latinLnBrk="0" hangingPunct="1">
        <a:lnSpc>
          <a:spcPct val="85000"/>
        </a:lnSpc>
        <a:spcBef>
          <a:spcPts val="0"/>
        </a:spcBef>
        <a:spcAft>
          <a:spcPts val="792"/>
        </a:spcAft>
        <a:buClr>
          <a:schemeClr val="tx2"/>
        </a:buClr>
        <a:buFont typeface="Arial" pitchFamily="34" charset="0"/>
        <a:buChar char="•"/>
        <a:defRPr sz="1800" kern="1200">
          <a:solidFill>
            <a:schemeClr val="tx1"/>
          </a:solidFill>
          <a:latin typeface="Arial" pitchFamily="34" charset="0"/>
          <a:ea typeface="+mn-ea"/>
          <a:cs typeface="Arial" pitchFamily="34" charset="0"/>
        </a:defRPr>
      </a:lvl3pPr>
      <a:lvl4pPr marL="363600" indent="-1764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4pPr>
      <a:lvl5pPr marL="5508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5pPr>
      <a:lvl6pPr marL="7380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6pPr>
      <a:lvl7pPr marL="9252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7pPr>
      <a:lvl8pPr marL="11124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8pPr>
      <a:lvl9pPr marL="1299600" indent="-183600" algn="l" defTabSz="914400" rtl="0" eaLnBrk="1" latinLnBrk="0" hangingPunct="1">
        <a:lnSpc>
          <a:spcPct val="85000"/>
        </a:lnSpc>
        <a:spcBef>
          <a:spcPts val="0"/>
        </a:spcBef>
        <a:spcAft>
          <a:spcPts val="648"/>
        </a:spcAft>
        <a:buClr>
          <a:schemeClr val="tx2"/>
        </a:buClr>
        <a:buFont typeface="Arial" pitchFamily="34" charset="0"/>
        <a:buChar char="–"/>
        <a:defRPr sz="1800" kern="1200">
          <a:solidFill>
            <a:schemeClr val="tx1"/>
          </a:solidFill>
          <a:latin typeface="Arial" pitchFamily="34" charset="0"/>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82.xml"/><Relationship Id="rId4" Type="http://schemas.openxmlformats.org/officeDocument/2006/relationships/slideLayout" Target="../slideLayouts/slideLayout18.xml"/><Relationship Id="rId1" Type="http://schemas.openxmlformats.org/officeDocument/2006/relationships/tags" Target="../tags/tag80.xml"/><Relationship Id="rId2" Type="http://schemas.openxmlformats.org/officeDocument/2006/relationships/tags" Target="../tags/tag81.xml"/></Relationships>
</file>

<file path=ppt/slides/_rels/slide2.xml.rels><?xml version="1.0" encoding="UTF-8" standalone="yes"?>
<Relationships xmlns="http://schemas.openxmlformats.org/package/2006/relationships"><Relationship Id="rId3" Type="http://schemas.openxmlformats.org/officeDocument/2006/relationships/tags" Target="../tags/tag85.xml"/><Relationship Id="rId4" Type="http://schemas.openxmlformats.org/officeDocument/2006/relationships/tags" Target="../tags/tag86.xml"/><Relationship Id="rId5" Type="http://schemas.openxmlformats.org/officeDocument/2006/relationships/tags" Target="../tags/tag87.xml"/><Relationship Id="rId6" Type="http://schemas.openxmlformats.org/officeDocument/2006/relationships/slideLayout" Target="../slideLayouts/slideLayout1.xml"/><Relationship Id="rId7" Type="http://schemas.openxmlformats.org/officeDocument/2006/relationships/chart" Target="../charts/chart1.xml"/><Relationship Id="rId1" Type="http://schemas.openxmlformats.org/officeDocument/2006/relationships/tags" Target="../tags/tag83.xml"/><Relationship Id="rId2" Type="http://schemas.openxmlformats.org/officeDocument/2006/relationships/tags" Target="../tags/tag84.xml"/></Relationships>
</file>

<file path=ppt/slides/_rels/slide3.xml.rels><?xml version="1.0" encoding="UTF-8" standalone="yes"?>
<Relationships xmlns="http://schemas.openxmlformats.org/package/2006/relationships"><Relationship Id="rId3" Type="http://schemas.openxmlformats.org/officeDocument/2006/relationships/tags" Target="../tags/tag90.xml"/><Relationship Id="rId4" Type="http://schemas.openxmlformats.org/officeDocument/2006/relationships/tags" Target="../tags/tag91.xml"/><Relationship Id="rId5" Type="http://schemas.openxmlformats.org/officeDocument/2006/relationships/tags" Target="../tags/tag92.xml"/><Relationship Id="rId6" Type="http://schemas.openxmlformats.org/officeDocument/2006/relationships/slideLayout" Target="../slideLayouts/slideLayout1.xml"/><Relationship Id="rId7" Type="http://schemas.openxmlformats.org/officeDocument/2006/relationships/hyperlink" Target="http://www.litigationtrends.com/" TargetMode="External"/><Relationship Id="rId8" Type="http://schemas.openxmlformats.org/officeDocument/2006/relationships/chart" Target="../charts/chart2.xml"/><Relationship Id="rId9" Type="http://schemas.openxmlformats.org/officeDocument/2006/relationships/chart" Target="../charts/chart3.xml"/><Relationship Id="rId1" Type="http://schemas.openxmlformats.org/officeDocument/2006/relationships/tags" Target="../tags/tag88.xml"/><Relationship Id="rId2" Type="http://schemas.openxmlformats.org/officeDocument/2006/relationships/tags" Target="../tags/tag89.xml"/></Relationships>
</file>

<file path=ppt/slides/_rels/slide4.xml.rels><?xml version="1.0" encoding="UTF-8" standalone="yes"?>
<Relationships xmlns="http://schemas.openxmlformats.org/package/2006/relationships"><Relationship Id="rId3" Type="http://schemas.openxmlformats.org/officeDocument/2006/relationships/tags" Target="../tags/tag95.xml"/><Relationship Id="rId4" Type="http://schemas.openxmlformats.org/officeDocument/2006/relationships/tags" Target="../tags/tag96.xml"/><Relationship Id="rId5" Type="http://schemas.openxmlformats.org/officeDocument/2006/relationships/slideLayout" Target="../slideLayouts/slideLayout2.xml"/><Relationship Id="rId6" Type="http://schemas.openxmlformats.org/officeDocument/2006/relationships/chart" Target="../charts/chart4.xml"/><Relationship Id="rId7" Type="http://schemas.openxmlformats.org/officeDocument/2006/relationships/chart" Target="../charts/chart5.xml"/><Relationship Id="rId8" Type="http://schemas.openxmlformats.org/officeDocument/2006/relationships/chart" Target="../charts/chart6.xml"/><Relationship Id="rId1" Type="http://schemas.openxmlformats.org/officeDocument/2006/relationships/tags" Target="../tags/tag93.xml"/><Relationship Id="rId2" Type="http://schemas.openxmlformats.org/officeDocument/2006/relationships/tags" Target="../tags/tag94.xml"/></Relationships>
</file>

<file path=ppt/slides/_rels/slide5.xml.rels><?xml version="1.0" encoding="UTF-8" standalone="yes"?>
<Relationships xmlns="http://schemas.openxmlformats.org/package/2006/relationships"><Relationship Id="rId3" Type="http://schemas.openxmlformats.org/officeDocument/2006/relationships/tags" Target="../tags/tag99.xml"/><Relationship Id="rId4" Type="http://schemas.openxmlformats.org/officeDocument/2006/relationships/tags" Target="../tags/tag100.xml"/><Relationship Id="rId5" Type="http://schemas.openxmlformats.org/officeDocument/2006/relationships/tags" Target="../tags/tag101.xml"/><Relationship Id="rId6" Type="http://schemas.openxmlformats.org/officeDocument/2006/relationships/slideLayout" Target="../slideLayouts/slideLayout1.xml"/><Relationship Id="rId1" Type="http://schemas.openxmlformats.org/officeDocument/2006/relationships/tags" Target="../tags/tag97.xml"/><Relationship Id="rId2" Type="http://schemas.openxmlformats.org/officeDocument/2006/relationships/tags" Target="../tags/tag98.xml"/></Relationships>
</file>

<file path=ppt/slides/_rels/slide6.xml.rels><?xml version="1.0" encoding="UTF-8" standalone="yes"?>
<Relationships xmlns="http://schemas.openxmlformats.org/package/2006/relationships"><Relationship Id="rId3" Type="http://schemas.openxmlformats.org/officeDocument/2006/relationships/tags" Target="../tags/tag104.xml"/><Relationship Id="rId4" Type="http://schemas.openxmlformats.org/officeDocument/2006/relationships/tags" Target="../tags/tag105.xml"/><Relationship Id="rId5" Type="http://schemas.openxmlformats.org/officeDocument/2006/relationships/slideLayout" Target="../slideLayouts/slideLayout2.xml"/><Relationship Id="rId1" Type="http://schemas.openxmlformats.org/officeDocument/2006/relationships/tags" Target="../tags/tag102.xml"/><Relationship Id="rId2" Type="http://schemas.openxmlformats.org/officeDocument/2006/relationships/tags" Target="../tags/tag103.xml"/></Relationships>
</file>

<file path=ppt/slides/_rels/slide7.xml.rels><?xml version="1.0" encoding="UTF-8" standalone="yes"?>
<Relationships xmlns="http://schemas.openxmlformats.org/package/2006/relationships"><Relationship Id="rId3" Type="http://schemas.openxmlformats.org/officeDocument/2006/relationships/tags" Target="../tags/tag108.xml"/><Relationship Id="rId4" Type="http://schemas.openxmlformats.org/officeDocument/2006/relationships/tags" Target="../tags/tag109.xml"/><Relationship Id="rId5" Type="http://schemas.openxmlformats.org/officeDocument/2006/relationships/slideLayout" Target="../slideLayouts/slideLayout2.xml"/><Relationship Id="rId1" Type="http://schemas.openxmlformats.org/officeDocument/2006/relationships/tags" Target="../tags/tag106.xml"/><Relationship Id="rId2" Type="http://schemas.openxmlformats.org/officeDocument/2006/relationships/tags" Target="../tags/tag107.xml"/></Relationships>
</file>

<file path=ppt/slides/_rels/slide8.xml.rels><?xml version="1.0" encoding="UTF-8" standalone="yes"?>
<Relationships xmlns="http://schemas.openxmlformats.org/package/2006/relationships"><Relationship Id="rId1" Type="http://schemas.openxmlformats.org/officeDocument/2006/relationships/tags" Target="../tags/tag110.xml"/><Relationship Id="rId2"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3" Type="http://schemas.openxmlformats.org/officeDocument/2006/relationships/tags" Target="../tags/tag113.xml"/><Relationship Id="rId4" Type="http://schemas.openxmlformats.org/officeDocument/2006/relationships/tags" Target="../tags/tag114.xml"/><Relationship Id="rId5" Type="http://schemas.openxmlformats.org/officeDocument/2006/relationships/slideLayout" Target="../slideLayouts/slideLayout15.xml"/><Relationship Id="rId1" Type="http://schemas.openxmlformats.org/officeDocument/2006/relationships/tags" Target="../tags/tag111.xml"/><Relationship Id="rId2" Type="http://schemas.openxmlformats.org/officeDocument/2006/relationships/tags" Target="../tags/tag1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853200" y="1962000"/>
            <a:ext cx="7560000" cy="468000"/>
          </a:xfrm>
        </p:spPr>
        <p:txBody>
          <a:bodyPr>
            <a:noAutofit/>
          </a:bodyPr>
          <a:lstStyle/>
          <a:p>
            <a:r>
              <a:rPr lang="en-US" dirty="0"/>
              <a:t>New </a:t>
            </a:r>
            <a:r>
              <a:rPr lang="en-US" dirty="0" smtClean="0"/>
              <a:t>York, </a:t>
            </a:r>
            <a:r>
              <a:rPr lang="en-US" dirty="0"/>
              <a:t>a Home for </a:t>
            </a:r>
            <a:r>
              <a:rPr lang="en-US" dirty="0" smtClean="0"/>
              <a:t/>
            </a:r>
            <a:br>
              <a:rPr lang="en-US" dirty="0" smtClean="0"/>
            </a:br>
            <a:r>
              <a:rPr lang="en-US" dirty="0" smtClean="0"/>
              <a:t>Latin </a:t>
            </a:r>
            <a:r>
              <a:rPr lang="en-US" dirty="0"/>
              <a:t>American </a:t>
            </a:r>
            <a:r>
              <a:rPr lang="en-US" dirty="0" smtClean="0"/>
              <a:t>Arbitration?</a:t>
            </a:r>
            <a:endParaRPr lang="en-US" dirty="0"/>
          </a:p>
        </p:txBody>
      </p:sp>
      <p:sp>
        <p:nvSpPr>
          <p:cNvPr id="8" name="Text Placeholder 2"/>
          <p:cNvSpPr>
            <a:spLocks noGrp="1"/>
          </p:cNvSpPr>
          <p:nvPr>
            <p:ph type="body" sz="half" idx="1"/>
            <p:custDataLst>
              <p:tags r:id="rId3"/>
            </p:custDataLst>
          </p:nvPr>
        </p:nvSpPr>
        <p:spPr>
          <a:xfrm>
            <a:off x="853200" y="2939768"/>
            <a:ext cx="7560000" cy="1764000"/>
          </a:xfrm>
        </p:spPr>
        <p:txBody>
          <a:bodyPr/>
          <a:lstStyle/>
          <a:p>
            <a:pPr lvl="1"/>
            <a:r>
              <a:rPr lang="en-US" dirty="0"/>
              <a:t>Aníbal </a:t>
            </a:r>
            <a:r>
              <a:rPr lang="en-US" dirty="0" smtClean="0"/>
              <a:t>Sabater</a:t>
            </a:r>
          </a:p>
          <a:p>
            <a:pPr lvl="1"/>
            <a:r>
              <a:rPr lang="en-US" dirty="0" smtClean="0"/>
              <a:t>Partner</a:t>
            </a:r>
          </a:p>
          <a:p>
            <a:pPr lvl="1"/>
            <a:r>
              <a:rPr lang="en-US" dirty="0" smtClean="0"/>
              <a:t>Norton Rose Fulbright</a:t>
            </a:r>
          </a:p>
          <a:p>
            <a:pPr lvl="1"/>
            <a:r>
              <a:rPr lang="en-US" dirty="0" smtClean="0"/>
              <a:t>February 6, 2014</a:t>
            </a:r>
            <a:endParaRPr lang="en-US" dirty="0"/>
          </a:p>
        </p:txBody>
      </p:sp>
    </p:spTree>
    <p:custDataLst>
      <p:tags r:id="rId1"/>
    </p:custDataLst>
    <p:extLst>
      <p:ext uri="{BB962C8B-B14F-4D97-AF65-F5344CB8AC3E}">
        <p14:creationId xmlns:p14="http://schemas.microsoft.com/office/powerpoint/2010/main" val="1120738587"/>
      </p:ext>
    </p:extLst>
  </p:cSld>
  <p:clrMapOvr>
    <a:masterClrMapping/>
  </p:clrMapOvr>
  <p:transition xmlns:p14="http://schemas.microsoft.com/office/powerpoint/2010/mai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58775" y="431800"/>
            <a:ext cx="8424000" cy="503238"/>
          </a:xfrm>
        </p:spPr>
        <p:txBody>
          <a:bodyPr/>
          <a:lstStyle/>
          <a:p>
            <a:r>
              <a:rPr lang="en-US" dirty="0" smtClean="0"/>
              <a:t>New York as a Global Seat of Arbitration</a:t>
            </a:r>
            <a:endParaRPr lang="en-US" dirty="0"/>
          </a:p>
        </p:txBody>
      </p:sp>
      <p:sp>
        <p:nvSpPr>
          <p:cNvPr id="8" name="Text Placeholder 2"/>
          <p:cNvSpPr>
            <a:spLocks noGrp="1"/>
          </p:cNvSpPr>
          <p:nvPr>
            <p:ph type="body" sz="quarter" idx="12"/>
            <p:custDataLst>
              <p:tags r:id="rId3"/>
            </p:custDataLst>
          </p:nvPr>
        </p:nvSpPr>
        <p:spPr>
          <a:xfrm>
            <a:off x="358775" y="1032201"/>
            <a:ext cx="8424000" cy="5040000"/>
          </a:xfrm>
        </p:spPr>
        <p:txBody>
          <a:bodyPr/>
          <a:lstStyle/>
          <a:p>
            <a:r>
              <a:rPr lang="en-US" sz="1800" dirty="0" smtClean="0">
                <a:solidFill>
                  <a:schemeClr val="tx1"/>
                </a:solidFill>
              </a:rPr>
              <a:t>Fulbright’s 3rd Annual Litigation Trends Survey Report, released in 2005, reflected  a strong global demand for arbitration in New York.  </a:t>
            </a:r>
            <a:endParaRPr lang="en-US" sz="1800" dirty="0">
              <a:solidFill>
                <a:schemeClr val="tx1"/>
              </a:solidFill>
            </a:endParaRPr>
          </a:p>
        </p:txBody>
      </p:sp>
      <p:sp>
        <p:nvSpPr>
          <p:cNvPr id="9" name="Footer Placeholder 3"/>
          <p:cNvSpPr>
            <a:spLocks noGrp="1"/>
          </p:cNvSpPr>
          <p:nvPr>
            <p:ph type="ftr" sz="quarter" idx="13"/>
            <p:custDataLst>
              <p:tags r:id="rId4"/>
            </p:custDataLst>
          </p:nvPr>
        </p:nvSpPr>
        <p:spPr>
          <a:xfrm>
            <a:off x="582613" y="6529388"/>
            <a:ext cx="5220000" cy="179387"/>
          </a:xfrm>
        </p:spPr>
        <p:txBody>
          <a:bodyPr/>
          <a:lstStyle/>
          <a:p>
            <a:endParaRPr lang="en-US" dirty="0"/>
          </a:p>
        </p:txBody>
      </p:sp>
      <p:sp>
        <p:nvSpPr>
          <p:cNvPr id="11" name="Slide Number Placeholder 10"/>
          <p:cNvSpPr>
            <a:spLocks noGrp="1"/>
          </p:cNvSpPr>
          <p:nvPr>
            <p:ph type="sldNum" sz="quarter" idx="11"/>
            <p:custDataLst>
              <p:tags r:id="rId5"/>
            </p:custDataLst>
          </p:nvPr>
        </p:nvSpPr>
        <p:spPr/>
        <p:txBody>
          <a:bodyPr/>
          <a:lstStyle/>
          <a:p>
            <a:fld id="{56E3EF9F-6447-4352-9D67-5AAB50718BD2}" type="slidenum">
              <a:rPr lang="en-US" smtClean="0"/>
              <a:pPr/>
              <a:t>2</a:t>
            </a:fld>
            <a:endParaRPr lang="en-US" dirty="0"/>
          </a:p>
        </p:txBody>
      </p:sp>
      <p:graphicFrame>
        <p:nvGraphicFramePr>
          <p:cNvPr id="3" name="Chart 2"/>
          <p:cNvGraphicFramePr/>
          <p:nvPr>
            <p:extLst>
              <p:ext uri="{D42A27DB-BD31-4B8C-83A1-F6EECF244321}">
                <p14:modId xmlns:p14="http://schemas.microsoft.com/office/powerpoint/2010/main" val="1328668652"/>
              </p:ext>
            </p:extLst>
          </p:nvPr>
        </p:nvGraphicFramePr>
        <p:xfrm>
          <a:off x="358774" y="1686559"/>
          <a:ext cx="8686165" cy="4561841"/>
        </p:xfrm>
        <a:graphic>
          <a:graphicData uri="http://schemas.openxmlformats.org/drawingml/2006/chart">
            <c:chart xmlns:c="http://schemas.openxmlformats.org/drawingml/2006/chart" xmlns:r="http://schemas.openxmlformats.org/officeDocument/2006/relationships" r:id="rId7"/>
          </a:graphicData>
        </a:graphic>
      </p:graphicFrame>
    </p:spTree>
    <p:custDataLst>
      <p:tags r:id="rId1"/>
    </p:custDataLst>
    <p:extLst>
      <p:ext uri="{BB962C8B-B14F-4D97-AF65-F5344CB8AC3E}">
        <p14:creationId xmlns:p14="http://schemas.microsoft.com/office/powerpoint/2010/main" val="646528923"/>
      </p:ext>
    </p:extLst>
  </p:cSld>
  <p:clrMapOvr>
    <a:masterClrMapping/>
  </p:clrMapOvr>
  <p:transition xmlns:p14="http://schemas.microsoft.com/office/powerpoint/2010/mai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58775" y="431800"/>
            <a:ext cx="8424000" cy="503238"/>
          </a:xfrm>
        </p:spPr>
        <p:txBody>
          <a:bodyPr/>
          <a:lstStyle/>
          <a:p>
            <a:r>
              <a:rPr lang="en-US" dirty="0" smtClean="0"/>
              <a:t>International Arbitration Trends</a:t>
            </a:r>
            <a:endParaRPr lang="en-US" dirty="0"/>
          </a:p>
        </p:txBody>
      </p:sp>
      <p:sp>
        <p:nvSpPr>
          <p:cNvPr id="8" name="Text Placeholder 2"/>
          <p:cNvSpPr>
            <a:spLocks noGrp="1"/>
          </p:cNvSpPr>
          <p:nvPr>
            <p:ph type="body" sz="quarter" idx="12"/>
            <p:custDataLst>
              <p:tags r:id="rId3"/>
            </p:custDataLst>
          </p:nvPr>
        </p:nvSpPr>
        <p:spPr>
          <a:xfrm>
            <a:off x="358775" y="1032201"/>
            <a:ext cx="8424000" cy="5040000"/>
          </a:xfrm>
        </p:spPr>
        <p:txBody>
          <a:bodyPr/>
          <a:lstStyle/>
          <a:p>
            <a:r>
              <a:rPr lang="en-US" sz="1800" dirty="0" smtClean="0">
                <a:solidFill>
                  <a:schemeClr val="tx1"/>
                </a:solidFill>
              </a:rPr>
              <a:t>Fulbright’s 9</a:t>
            </a:r>
            <a:r>
              <a:rPr lang="en-US" sz="1800" baseline="30000" dirty="0" smtClean="0">
                <a:solidFill>
                  <a:schemeClr val="tx1"/>
                </a:solidFill>
              </a:rPr>
              <a:t>th</a:t>
            </a:r>
            <a:r>
              <a:rPr lang="en-US" sz="1800" dirty="0" smtClean="0">
                <a:solidFill>
                  <a:schemeClr val="tx1"/>
                </a:solidFill>
              </a:rPr>
              <a:t> Annual Litigation Trends Survey Report*, released in 2013, aggregated data from 392 in-house attorneys, predominanty from the United States and United Kingdom.  For International Arbitration conducted in the U.S., New York was identified the preferred seat.  </a:t>
            </a:r>
            <a:endParaRPr lang="en-US" sz="1800" dirty="0">
              <a:solidFill>
                <a:schemeClr val="tx1"/>
              </a:solidFill>
            </a:endParaRPr>
          </a:p>
        </p:txBody>
      </p:sp>
      <p:sp>
        <p:nvSpPr>
          <p:cNvPr id="9" name="Footer Placeholder 3"/>
          <p:cNvSpPr>
            <a:spLocks noGrp="1"/>
          </p:cNvSpPr>
          <p:nvPr>
            <p:ph type="ftr" sz="quarter" idx="13"/>
            <p:custDataLst>
              <p:tags r:id="rId4"/>
            </p:custDataLst>
          </p:nvPr>
        </p:nvSpPr>
        <p:spPr>
          <a:xfrm>
            <a:off x="582613" y="6529388"/>
            <a:ext cx="5220000" cy="179387"/>
          </a:xfrm>
        </p:spPr>
        <p:txBody>
          <a:bodyPr/>
          <a:lstStyle/>
          <a:p>
            <a:r>
              <a:rPr lang="en-US" dirty="0" smtClean="0"/>
              <a:t>*</a:t>
            </a:r>
            <a:r>
              <a:rPr lang="en-US" i="1" dirty="0" smtClean="0"/>
              <a:t>Available at </a:t>
            </a:r>
            <a:r>
              <a:rPr lang="en-US" i="1" dirty="0" smtClean="0">
                <a:hlinkClick r:id="rId7"/>
              </a:rPr>
              <a:t>www.LitigationTrends.com</a:t>
            </a:r>
            <a:r>
              <a:rPr lang="en-US" i="1" dirty="0" smtClean="0"/>
              <a:t> </a:t>
            </a:r>
            <a:endParaRPr lang="en-US" dirty="0"/>
          </a:p>
        </p:txBody>
      </p:sp>
      <p:sp>
        <p:nvSpPr>
          <p:cNvPr id="11" name="Slide Number Placeholder 10"/>
          <p:cNvSpPr>
            <a:spLocks noGrp="1"/>
          </p:cNvSpPr>
          <p:nvPr>
            <p:ph type="sldNum" sz="quarter" idx="11"/>
            <p:custDataLst>
              <p:tags r:id="rId5"/>
            </p:custDataLst>
          </p:nvPr>
        </p:nvSpPr>
        <p:spPr/>
        <p:txBody>
          <a:bodyPr/>
          <a:lstStyle/>
          <a:p>
            <a:fld id="{56E3EF9F-6447-4352-9D67-5AAB50718BD2}" type="slidenum">
              <a:rPr lang="en-US" smtClean="0"/>
              <a:pPr/>
              <a:t>3</a:t>
            </a:fld>
            <a:endParaRPr lang="en-US" dirty="0"/>
          </a:p>
        </p:txBody>
      </p:sp>
      <p:graphicFrame>
        <p:nvGraphicFramePr>
          <p:cNvPr id="14" name="Chart 13"/>
          <p:cNvGraphicFramePr/>
          <p:nvPr>
            <p:extLst>
              <p:ext uri="{D42A27DB-BD31-4B8C-83A1-F6EECF244321}">
                <p14:modId xmlns:p14="http://schemas.microsoft.com/office/powerpoint/2010/main" val="1943665377"/>
              </p:ext>
            </p:extLst>
          </p:nvPr>
        </p:nvGraphicFramePr>
        <p:xfrm>
          <a:off x="3822150" y="2668955"/>
          <a:ext cx="5238030" cy="3326205"/>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2" name="Chart 1"/>
          <p:cNvGraphicFramePr/>
          <p:nvPr>
            <p:extLst>
              <p:ext uri="{D42A27DB-BD31-4B8C-83A1-F6EECF244321}">
                <p14:modId xmlns:p14="http://schemas.microsoft.com/office/powerpoint/2010/main" val="3527207836"/>
              </p:ext>
            </p:extLst>
          </p:nvPr>
        </p:nvGraphicFramePr>
        <p:xfrm>
          <a:off x="-243206" y="2668954"/>
          <a:ext cx="4799965" cy="3326205"/>
        </p:xfrm>
        <a:graphic>
          <a:graphicData uri="http://schemas.openxmlformats.org/drawingml/2006/chart">
            <c:chart xmlns:c="http://schemas.openxmlformats.org/drawingml/2006/chart" xmlns:r="http://schemas.openxmlformats.org/officeDocument/2006/relationships" r:id="rId9"/>
          </a:graphicData>
        </a:graphic>
      </p:graphicFrame>
    </p:spTree>
    <p:custDataLst>
      <p:tags r:id="rId1"/>
    </p:custDataLst>
    <p:extLst>
      <p:ext uri="{BB962C8B-B14F-4D97-AF65-F5344CB8AC3E}">
        <p14:creationId xmlns:p14="http://schemas.microsoft.com/office/powerpoint/2010/main" val="3484413945"/>
      </p:ext>
    </p:extLst>
  </p:cSld>
  <p:clrMapOvr>
    <a:masterClrMapping/>
  </p:clrMapOvr>
  <p:transition xmlns:p14="http://schemas.microsoft.com/office/powerpoint/2010/mai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custDataLst>
              <p:tags r:id="rId2"/>
            </p:custDataLst>
          </p:nvPr>
        </p:nvSpPr>
        <p:spPr/>
        <p:txBody>
          <a:bodyPr/>
          <a:lstStyle/>
          <a:p>
            <a:endParaRPr lang="en-US" dirty="0"/>
          </a:p>
        </p:txBody>
      </p:sp>
      <p:sp>
        <p:nvSpPr>
          <p:cNvPr id="4" name="Slide Number Placeholder 3"/>
          <p:cNvSpPr>
            <a:spLocks noGrp="1"/>
          </p:cNvSpPr>
          <p:nvPr>
            <p:ph type="sldNum" sz="quarter" idx="11"/>
            <p:custDataLst>
              <p:tags r:id="rId3"/>
            </p:custDataLst>
          </p:nvPr>
        </p:nvSpPr>
        <p:spPr/>
        <p:txBody>
          <a:bodyPr/>
          <a:lstStyle/>
          <a:p>
            <a:fld id="{8CD6B855-AF94-4410-87D9-64819B123F49}" type="slidenum">
              <a:rPr lang="en-US" smtClean="0"/>
              <a:pPr/>
              <a:t>4</a:t>
            </a:fld>
            <a:endParaRPr lang="en-US" dirty="0"/>
          </a:p>
        </p:txBody>
      </p:sp>
      <p:sp>
        <p:nvSpPr>
          <p:cNvPr id="5" name="Text Placeholder 4"/>
          <p:cNvSpPr>
            <a:spLocks noGrp="1"/>
          </p:cNvSpPr>
          <p:nvPr>
            <p:ph type="body" sz="quarter" idx="12"/>
            <p:custDataLst>
              <p:tags r:id="rId4"/>
            </p:custDataLst>
          </p:nvPr>
        </p:nvSpPr>
        <p:spPr>
          <a:xfrm>
            <a:off x="358775" y="121920"/>
            <a:ext cx="8368846" cy="5427480"/>
          </a:xfrm>
          <a:noFill/>
        </p:spPr>
        <p:txBody>
          <a:bodyPr/>
          <a:lstStyle/>
          <a:p>
            <a:r>
              <a:rPr lang="en-US" dirty="0" smtClean="0"/>
              <a:t>ICC 2012 Statistics </a:t>
            </a:r>
          </a:p>
          <a:p>
            <a:pPr marL="342900" indent="-342900">
              <a:buFont typeface="Arial" pitchFamily="34" charset="0"/>
              <a:buChar char="•"/>
            </a:pPr>
            <a:r>
              <a:rPr lang="en-US" sz="2000" dirty="0" smtClean="0">
                <a:solidFill>
                  <a:srgbClr val="FF0000"/>
                </a:solidFill>
              </a:rPr>
              <a:t>759</a:t>
            </a:r>
            <a:r>
              <a:rPr lang="en-US" sz="2000" dirty="0" smtClean="0">
                <a:solidFill>
                  <a:schemeClr val="tx1"/>
                </a:solidFill>
              </a:rPr>
              <a:t> filings</a:t>
            </a:r>
          </a:p>
          <a:p>
            <a:pPr marL="342900" indent="-342900">
              <a:buFont typeface="Arial" pitchFamily="34" charset="0"/>
              <a:buChar char="•"/>
            </a:pPr>
            <a:r>
              <a:rPr lang="en-US" sz="2000" dirty="0" smtClean="0">
                <a:solidFill>
                  <a:srgbClr val="FF0000"/>
                </a:solidFill>
              </a:rPr>
              <a:t>2036</a:t>
            </a:r>
            <a:r>
              <a:rPr lang="en-US" sz="2000" dirty="0" smtClean="0">
                <a:solidFill>
                  <a:schemeClr val="tx1"/>
                </a:solidFill>
              </a:rPr>
              <a:t> parties</a:t>
            </a:r>
          </a:p>
          <a:p>
            <a:pPr marL="342900" indent="-342900">
              <a:buFont typeface="Arial" pitchFamily="34" charset="0"/>
              <a:buChar char="•"/>
            </a:pPr>
            <a:endParaRPr lang="en-US" sz="1800" dirty="0" smtClean="0"/>
          </a:p>
          <a:p>
            <a:endParaRPr lang="en-US" dirty="0"/>
          </a:p>
        </p:txBody>
      </p:sp>
      <p:graphicFrame>
        <p:nvGraphicFramePr>
          <p:cNvPr id="7" name="Chart 6"/>
          <p:cNvGraphicFramePr/>
          <p:nvPr>
            <p:extLst>
              <p:ext uri="{D42A27DB-BD31-4B8C-83A1-F6EECF244321}">
                <p14:modId xmlns:p14="http://schemas.microsoft.com/office/powerpoint/2010/main" val="502785517"/>
              </p:ext>
            </p:extLst>
          </p:nvPr>
        </p:nvGraphicFramePr>
        <p:xfrm>
          <a:off x="55355" y="1602557"/>
          <a:ext cx="4262117" cy="229071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9" name="Chart 8"/>
          <p:cNvGraphicFramePr/>
          <p:nvPr>
            <p:extLst>
              <p:ext uri="{D42A27DB-BD31-4B8C-83A1-F6EECF244321}">
                <p14:modId xmlns:p14="http://schemas.microsoft.com/office/powerpoint/2010/main" val="584732522"/>
              </p:ext>
            </p:extLst>
          </p:nvPr>
        </p:nvGraphicFramePr>
        <p:xfrm>
          <a:off x="-37711" y="3808429"/>
          <a:ext cx="4260916" cy="2901970"/>
        </p:xfrm>
        <a:graphic>
          <a:graphicData uri="http://schemas.openxmlformats.org/drawingml/2006/chart">
            <c:chart xmlns:c="http://schemas.openxmlformats.org/drawingml/2006/chart" xmlns:r="http://schemas.openxmlformats.org/officeDocument/2006/relationships" r:id="rId7"/>
          </a:graphicData>
        </a:graphic>
      </p:graphicFrame>
      <p:sp>
        <p:nvSpPr>
          <p:cNvPr id="2" name="TextBox 1"/>
          <p:cNvSpPr txBox="1"/>
          <p:nvPr/>
        </p:nvSpPr>
        <p:spPr>
          <a:xfrm>
            <a:off x="4656852" y="235662"/>
            <a:ext cx="4854805" cy="1046440"/>
          </a:xfrm>
          <a:prstGeom prst="rect">
            <a:avLst/>
          </a:prstGeom>
          <a:noFill/>
        </p:spPr>
        <p:txBody>
          <a:bodyPr wrap="square" rtlCol="0">
            <a:spAutoFit/>
          </a:bodyPr>
          <a:lstStyle/>
          <a:p>
            <a:r>
              <a:rPr lang="en-US" sz="2200" dirty="0">
                <a:solidFill>
                  <a:schemeClr val="tx2"/>
                </a:solidFill>
                <a:cs typeface="Arial" pitchFamily="34" charset="0"/>
              </a:rPr>
              <a:t>ICDR</a:t>
            </a:r>
            <a:r>
              <a:rPr lang="en-US" sz="2200" dirty="0" smtClean="0"/>
              <a:t> </a:t>
            </a:r>
            <a:r>
              <a:rPr lang="en-US" sz="2200" dirty="0">
                <a:solidFill>
                  <a:schemeClr val="tx2"/>
                </a:solidFill>
                <a:cs typeface="Arial" pitchFamily="34" charset="0"/>
              </a:rPr>
              <a:t>2012</a:t>
            </a:r>
            <a:r>
              <a:rPr lang="en-US" sz="2200" dirty="0" smtClean="0"/>
              <a:t> </a:t>
            </a:r>
            <a:r>
              <a:rPr lang="en-US" sz="2200" dirty="0" smtClean="0">
                <a:solidFill>
                  <a:schemeClr val="tx2"/>
                </a:solidFill>
                <a:cs typeface="Arial" pitchFamily="34" charset="0"/>
              </a:rPr>
              <a:t>Statistics</a:t>
            </a:r>
          </a:p>
          <a:p>
            <a:endParaRPr lang="en-US" sz="2000" dirty="0" smtClean="0">
              <a:solidFill>
                <a:schemeClr val="tx2"/>
              </a:solidFill>
              <a:cs typeface="Arial" pitchFamily="34" charset="0"/>
            </a:endParaRPr>
          </a:p>
          <a:p>
            <a:pPr marL="342900" indent="-342900">
              <a:buFont typeface="Arial" panose="020B0604020202020204" pitchFamily="34" charset="0"/>
              <a:buChar char="•"/>
            </a:pPr>
            <a:r>
              <a:rPr lang="en-US" sz="2000" dirty="0" smtClean="0">
                <a:solidFill>
                  <a:schemeClr val="tx2"/>
                </a:solidFill>
                <a:cs typeface="Arial" pitchFamily="34" charset="0"/>
              </a:rPr>
              <a:t>165 </a:t>
            </a:r>
            <a:r>
              <a:rPr lang="en-US" sz="2000" dirty="0" smtClean="0">
                <a:cs typeface="Arial" pitchFamily="34" charset="0"/>
              </a:rPr>
              <a:t>Latin American arbitrations</a:t>
            </a:r>
            <a:endParaRPr lang="en-US" sz="2000" dirty="0">
              <a:cs typeface="Arial" pitchFamily="34" charset="0"/>
            </a:endParaRPr>
          </a:p>
        </p:txBody>
      </p:sp>
      <p:graphicFrame>
        <p:nvGraphicFramePr>
          <p:cNvPr id="10" name="Chart 9"/>
          <p:cNvGraphicFramePr/>
          <p:nvPr>
            <p:extLst>
              <p:ext uri="{D42A27DB-BD31-4B8C-83A1-F6EECF244321}">
                <p14:modId xmlns:p14="http://schemas.microsoft.com/office/powerpoint/2010/main" val="4134605087"/>
              </p:ext>
            </p:extLst>
          </p:nvPr>
        </p:nvGraphicFramePr>
        <p:xfrm>
          <a:off x="4342046" y="1929507"/>
          <a:ext cx="4618578" cy="4103648"/>
        </p:xfrm>
        <a:graphic>
          <a:graphicData uri="http://schemas.openxmlformats.org/drawingml/2006/chart">
            <c:chart xmlns:c="http://schemas.openxmlformats.org/drawingml/2006/chart" xmlns:r="http://schemas.openxmlformats.org/officeDocument/2006/relationships" r:id="rId8"/>
          </a:graphicData>
        </a:graphic>
      </p:graphicFrame>
    </p:spTree>
    <p:custDataLst>
      <p:tags r:id="rId1"/>
    </p:custDataLst>
    <p:extLst>
      <p:ext uri="{BB962C8B-B14F-4D97-AF65-F5344CB8AC3E}">
        <p14:creationId xmlns:p14="http://schemas.microsoft.com/office/powerpoint/2010/main" val="1223826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smtClean="0"/>
              <a:t>28 </a:t>
            </a:r>
            <a:r>
              <a:rPr lang="en-US" dirty="0"/>
              <a:t>U.S.C §</a:t>
            </a:r>
            <a:r>
              <a:rPr lang="en-US" dirty="0" smtClean="0"/>
              <a:t>1782 – Assistance to Foreign Tribunals</a:t>
            </a:r>
            <a:endParaRPr lang="en-US" dirty="0"/>
          </a:p>
        </p:txBody>
      </p:sp>
      <p:sp>
        <p:nvSpPr>
          <p:cNvPr id="3" name="Slide Number Placeholder 2"/>
          <p:cNvSpPr>
            <a:spLocks noGrp="1"/>
          </p:cNvSpPr>
          <p:nvPr>
            <p:ph type="sldNum" sz="quarter" idx="11"/>
            <p:custDataLst>
              <p:tags r:id="rId3"/>
            </p:custDataLst>
          </p:nvPr>
        </p:nvSpPr>
        <p:spPr/>
        <p:txBody>
          <a:bodyPr/>
          <a:lstStyle/>
          <a:p>
            <a:fld id="{56E3EF9F-6447-4352-9D67-5AAB50718BD2}" type="slidenum">
              <a:rPr lang="en-US" smtClean="0"/>
              <a:pPr/>
              <a:t>5</a:t>
            </a:fld>
            <a:endParaRPr lang="en-US" dirty="0"/>
          </a:p>
        </p:txBody>
      </p:sp>
      <p:sp>
        <p:nvSpPr>
          <p:cNvPr id="4" name="Text Placeholder 3"/>
          <p:cNvSpPr>
            <a:spLocks noGrp="1"/>
          </p:cNvSpPr>
          <p:nvPr>
            <p:ph type="body" sz="quarter" idx="12"/>
            <p:custDataLst>
              <p:tags r:id="rId4"/>
            </p:custDataLst>
          </p:nvPr>
        </p:nvSpPr>
        <p:spPr/>
        <p:txBody>
          <a:bodyPr/>
          <a:lstStyle/>
          <a:p>
            <a:r>
              <a:rPr lang="en-US" sz="2000" dirty="0" smtClean="0">
                <a:solidFill>
                  <a:schemeClr val="tx1"/>
                </a:solidFill>
              </a:rPr>
              <a:t>“</a:t>
            </a:r>
            <a:r>
              <a:rPr lang="en-US" sz="2000" dirty="0">
                <a:solidFill>
                  <a:schemeClr val="tx1"/>
                </a:solidFill>
              </a:rPr>
              <a:t>The district court of the district in which a person resides or is found may order him to give his testimony or statement or to produce a document or other thing for use in a proceeding in a foreign or international </a:t>
            </a:r>
            <a:r>
              <a:rPr lang="en-US" sz="2000" dirty="0" smtClean="0">
                <a:solidFill>
                  <a:schemeClr val="tx1"/>
                </a:solidFill>
              </a:rPr>
              <a:t>tribunal.”</a:t>
            </a:r>
          </a:p>
          <a:p>
            <a:r>
              <a:rPr lang="en-US" sz="2400" dirty="0" smtClean="0">
                <a:ea typeface="+mj-ea"/>
              </a:rPr>
              <a:t>§1782 </a:t>
            </a:r>
            <a:r>
              <a:rPr lang="en-US" sz="2400" dirty="0">
                <a:ea typeface="+mj-ea"/>
              </a:rPr>
              <a:t>Actions in New </a:t>
            </a:r>
            <a:r>
              <a:rPr lang="en-US" sz="2400" dirty="0" smtClean="0">
                <a:ea typeface="+mj-ea"/>
              </a:rPr>
              <a:t>York</a:t>
            </a:r>
          </a:p>
          <a:p>
            <a:pPr marL="530100" lvl="2" indent="-342900"/>
            <a:r>
              <a:rPr lang="en-US" sz="2000" dirty="0" smtClean="0">
                <a:ea typeface="+mj-ea"/>
              </a:rPr>
              <a:t>In 2011, </a:t>
            </a:r>
            <a:r>
              <a:rPr lang="en-US" sz="2000" dirty="0" smtClean="0">
                <a:solidFill>
                  <a:srgbClr val="FF0000"/>
                </a:solidFill>
                <a:ea typeface="+mj-ea"/>
              </a:rPr>
              <a:t>63</a:t>
            </a:r>
            <a:r>
              <a:rPr lang="en-US" sz="2000" dirty="0" smtClean="0">
                <a:ea typeface="+mj-ea"/>
              </a:rPr>
              <a:t> </a:t>
            </a:r>
            <a:r>
              <a:rPr lang="en-US" sz="2000" dirty="0" smtClean="0"/>
              <a:t>§1782 actions were brought in federal courts in New York.</a:t>
            </a:r>
          </a:p>
          <a:p>
            <a:pPr marL="530100" lvl="2" indent="-342900"/>
            <a:r>
              <a:rPr lang="en-US" sz="2000" dirty="0" smtClean="0">
                <a:solidFill>
                  <a:srgbClr val="FF0000"/>
                </a:solidFill>
                <a:ea typeface="+mj-ea"/>
              </a:rPr>
              <a:t>Five</a:t>
            </a:r>
            <a:r>
              <a:rPr lang="en-US" sz="2000" dirty="0" smtClean="0">
                <a:ea typeface="+mj-ea"/>
              </a:rPr>
              <a:t> requests were in connection with International Arbitration; </a:t>
            </a:r>
            <a:r>
              <a:rPr lang="en-US" sz="2000" dirty="0" smtClean="0">
                <a:solidFill>
                  <a:srgbClr val="FF0000"/>
                </a:solidFill>
                <a:ea typeface="+mj-ea"/>
              </a:rPr>
              <a:t>three</a:t>
            </a:r>
            <a:r>
              <a:rPr lang="en-US" sz="2000" dirty="0" smtClean="0">
                <a:ea typeface="+mj-ea"/>
              </a:rPr>
              <a:t> involved Latin American parties or contracts, all granted.  </a:t>
            </a:r>
          </a:p>
          <a:p>
            <a:pPr marL="530100" lvl="2" indent="-342900"/>
            <a:r>
              <a:rPr lang="en-US" sz="1800" u="sng" dirty="0" smtClean="0">
                <a:solidFill>
                  <a:srgbClr val="FF0000"/>
                </a:solidFill>
                <a:ea typeface="+mj-ea"/>
              </a:rPr>
              <a:t>Highlight Cases </a:t>
            </a:r>
          </a:p>
          <a:p>
            <a:pPr lvl="2" indent="0">
              <a:buNone/>
            </a:pPr>
            <a:endParaRPr lang="en-US" sz="800" dirty="0" smtClean="0">
              <a:solidFill>
                <a:srgbClr val="FF0000"/>
              </a:solidFill>
              <a:ea typeface="+mj-ea"/>
            </a:endParaRPr>
          </a:p>
          <a:p>
            <a:pPr marL="706500" lvl="3" indent="-342900">
              <a:buFont typeface="Arial" pitchFamily="34" charset="0"/>
              <a:buChar char="•"/>
            </a:pPr>
            <a:r>
              <a:rPr lang="en-US" sz="1600" u="sng" dirty="0" smtClean="0">
                <a:solidFill>
                  <a:schemeClr val="tx2"/>
                </a:solidFill>
                <a:ea typeface="+mj-ea"/>
              </a:rPr>
              <a:t>Chevron v</a:t>
            </a:r>
            <a:r>
              <a:rPr lang="en-US" sz="1600" u="sng" dirty="0">
                <a:solidFill>
                  <a:schemeClr val="tx2"/>
                </a:solidFill>
                <a:ea typeface="+mj-ea"/>
              </a:rPr>
              <a:t>. </a:t>
            </a:r>
            <a:r>
              <a:rPr lang="en-US" sz="1600" u="sng" dirty="0" smtClean="0">
                <a:solidFill>
                  <a:schemeClr val="tx2"/>
                </a:solidFill>
                <a:ea typeface="+mj-ea"/>
              </a:rPr>
              <a:t>Donziger</a:t>
            </a:r>
            <a:r>
              <a:rPr lang="en-US" sz="1600" dirty="0" smtClean="0">
                <a:ea typeface="+mj-ea"/>
              </a:rPr>
              <a:t>: Chevron brought numerous 1782 applications in connection with </a:t>
            </a:r>
            <a:r>
              <a:rPr lang="en-US" sz="1600" i="1" dirty="0" smtClean="0">
                <a:ea typeface="+mj-ea"/>
              </a:rPr>
              <a:t>Chevron v. Ecuador</a:t>
            </a:r>
            <a:r>
              <a:rPr lang="en-US" sz="1600" dirty="0" smtClean="0">
                <a:ea typeface="+mj-ea"/>
              </a:rPr>
              <a:t> BIT arbitration, RICO proceedings, and other civil and criminal proceedings.  The 2</a:t>
            </a:r>
            <a:r>
              <a:rPr lang="en-US" sz="1600" baseline="30000" dirty="0" smtClean="0">
                <a:ea typeface="+mj-ea"/>
              </a:rPr>
              <a:t>nd</a:t>
            </a:r>
            <a:r>
              <a:rPr lang="en-US" sz="1600" dirty="0" smtClean="0">
                <a:ea typeface="+mj-ea"/>
              </a:rPr>
              <a:t> Cir. held that, while it had doubts that BIT arbitration was “</a:t>
            </a:r>
            <a:r>
              <a:rPr lang="en-US" sz="1600" dirty="0" smtClean="0"/>
              <a:t>a </a:t>
            </a:r>
            <a:r>
              <a:rPr lang="en-US" sz="1600" dirty="0"/>
              <a:t>proceeding in a foreign or international tribunal</a:t>
            </a:r>
            <a:r>
              <a:rPr lang="en-US" sz="1600" dirty="0" smtClean="0">
                <a:ea typeface="+mj-ea"/>
              </a:rPr>
              <a:t>” </a:t>
            </a:r>
            <a:r>
              <a:rPr lang="en-US" sz="1600" dirty="0">
                <a:ea typeface="+mj-ea"/>
              </a:rPr>
              <a:t>for §1782 </a:t>
            </a:r>
            <a:r>
              <a:rPr lang="en-US" sz="1600" dirty="0" smtClean="0">
                <a:ea typeface="+mj-ea"/>
              </a:rPr>
              <a:t>purposes, Chevron’s civil and criminal claims involving Ecuador “</a:t>
            </a:r>
            <a:r>
              <a:rPr lang="en-US" sz="1600" dirty="0" smtClean="0"/>
              <a:t>provided </a:t>
            </a:r>
            <a:r>
              <a:rPr lang="en-US" sz="1600" dirty="0"/>
              <a:t>an adequate </a:t>
            </a:r>
            <a:r>
              <a:rPr lang="en-US" sz="1600" dirty="0" smtClean="0"/>
              <a:t>basis” to </a:t>
            </a:r>
            <a:r>
              <a:rPr lang="en-US" sz="1600" dirty="0" smtClean="0">
                <a:ea typeface="+mj-ea"/>
              </a:rPr>
              <a:t>support to its 1782 applications. </a:t>
            </a:r>
            <a:r>
              <a:rPr lang="en-US" sz="1600" dirty="0"/>
              <a:t>629 F.3d </a:t>
            </a:r>
            <a:r>
              <a:rPr lang="en-US" sz="1600" dirty="0" smtClean="0"/>
              <a:t>297 (2d. Cir. 2011).</a:t>
            </a:r>
            <a:endParaRPr lang="en-US" sz="1600" dirty="0" smtClean="0">
              <a:ea typeface="+mj-ea"/>
            </a:endParaRPr>
          </a:p>
          <a:p>
            <a:pPr marL="706500" lvl="3" indent="-342900">
              <a:buFont typeface="Arial" pitchFamily="34" charset="0"/>
              <a:buChar char="•"/>
            </a:pPr>
            <a:r>
              <a:rPr lang="pt-BR" sz="1600" u="sng" dirty="0" smtClean="0">
                <a:solidFill>
                  <a:schemeClr val="tx2"/>
                </a:solidFill>
                <a:ea typeface="+mj-ea"/>
              </a:rPr>
              <a:t>Transplata </a:t>
            </a:r>
            <a:r>
              <a:rPr lang="pt-BR" sz="1600" u="sng" dirty="0">
                <a:solidFill>
                  <a:schemeClr val="tx2"/>
                </a:solidFill>
                <a:ea typeface="+mj-ea"/>
              </a:rPr>
              <a:t>S.A. </a:t>
            </a:r>
            <a:r>
              <a:rPr lang="pt-BR" sz="1600" u="sng" dirty="0" smtClean="0">
                <a:solidFill>
                  <a:schemeClr val="tx2"/>
                </a:solidFill>
                <a:ea typeface="+mj-ea"/>
              </a:rPr>
              <a:t>v. Navegacao, Et Al.</a:t>
            </a:r>
            <a:r>
              <a:rPr lang="en-US" sz="1600" dirty="0" smtClean="0">
                <a:ea typeface="+mj-ea"/>
              </a:rPr>
              <a:t>: In connection with a $9MM shipping contract dispute in the Argentine Arbitral Court, Transplata successfully obtained records from Bank of America re: transfers to Chilean defendants.</a:t>
            </a:r>
            <a:endParaRPr lang="en-US" sz="1600" dirty="0">
              <a:ea typeface="+mj-ea"/>
            </a:endParaRPr>
          </a:p>
        </p:txBody>
      </p:sp>
      <p:sp>
        <p:nvSpPr>
          <p:cNvPr id="5" name="Footer Placeholder 4"/>
          <p:cNvSpPr>
            <a:spLocks noGrp="1"/>
          </p:cNvSpPr>
          <p:nvPr>
            <p:ph type="ftr" sz="quarter" idx="13"/>
            <p:custDataLst>
              <p:tags r:id="rId5"/>
            </p:custDataLst>
          </p:nvPr>
        </p:nvSpPr>
        <p:spPr/>
        <p:txBody>
          <a:bodyPr/>
          <a:lstStyle/>
          <a:p>
            <a:endParaRPr lang="en-US" dirty="0" smtClean="0"/>
          </a:p>
        </p:txBody>
      </p:sp>
    </p:spTree>
    <p:custDataLst>
      <p:tags r:id="rId1"/>
    </p:custDataLst>
    <p:extLst>
      <p:ext uri="{BB962C8B-B14F-4D97-AF65-F5344CB8AC3E}">
        <p14:creationId xmlns:p14="http://schemas.microsoft.com/office/powerpoint/2010/main" val="2402273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smtClean="0"/>
              <a:t>Challenging Awards Under FAA Chapter </a:t>
            </a:r>
            <a:r>
              <a:rPr lang="en-US" dirty="0"/>
              <a:t>10 </a:t>
            </a:r>
            <a:r>
              <a:rPr lang="en-US" dirty="0" smtClean="0"/>
              <a:t>in N.Y.</a:t>
            </a:r>
            <a:endParaRPr lang="en-US" dirty="0"/>
          </a:p>
        </p:txBody>
      </p:sp>
      <p:sp>
        <p:nvSpPr>
          <p:cNvPr id="3" name="Footer Placeholder 2"/>
          <p:cNvSpPr>
            <a:spLocks noGrp="1"/>
          </p:cNvSpPr>
          <p:nvPr>
            <p:ph type="ftr" sz="quarter" idx="10"/>
            <p:custDataLst>
              <p:tags r:id="rId3"/>
            </p:custDataLst>
          </p:nvPr>
        </p:nvSpPr>
        <p:spPr/>
        <p:txBody>
          <a:bodyPr/>
          <a:lstStyle/>
          <a:p>
            <a:endParaRPr lang="en-US" dirty="0"/>
          </a:p>
        </p:txBody>
      </p:sp>
      <p:sp>
        <p:nvSpPr>
          <p:cNvPr id="4" name="Slide Number Placeholder 3"/>
          <p:cNvSpPr>
            <a:spLocks noGrp="1"/>
          </p:cNvSpPr>
          <p:nvPr>
            <p:ph type="sldNum" sz="quarter" idx="11"/>
            <p:custDataLst>
              <p:tags r:id="rId4"/>
            </p:custDataLst>
          </p:nvPr>
        </p:nvSpPr>
        <p:spPr/>
        <p:txBody>
          <a:bodyPr/>
          <a:lstStyle/>
          <a:p>
            <a:fld id="{8CD6B855-AF94-4410-87D9-64819B123F49}" type="slidenum">
              <a:rPr lang="en-US" smtClean="0"/>
              <a:pPr/>
              <a:t>6</a:t>
            </a:fld>
            <a:endParaRPr lang="en-US" dirty="0"/>
          </a:p>
        </p:txBody>
      </p:sp>
      <p:sp>
        <p:nvSpPr>
          <p:cNvPr id="7" name="TextBox 6"/>
          <p:cNvSpPr txBox="1"/>
          <p:nvPr/>
        </p:nvSpPr>
        <p:spPr>
          <a:xfrm>
            <a:off x="360000" y="1063674"/>
            <a:ext cx="8052480" cy="5447645"/>
          </a:xfrm>
          <a:prstGeom prst="rect">
            <a:avLst/>
          </a:prstGeom>
          <a:noFill/>
        </p:spPr>
        <p:txBody>
          <a:bodyPr wrap="square" rtlCol="0">
            <a:spAutoFit/>
          </a:bodyPr>
          <a:lstStyle/>
          <a:p>
            <a:pPr marL="285750" indent="-285750">
              <a:buFont typeface="Arial" pitchFamily="34" charset="0"/>
              <a:buChar char="•"/>
            </a:pPr>
            <a:r>
              <a:rPr lang="en-US" sz="2000" dirty="0" smtClean="0"/>
              <a:t>11 International Arbitration awards involving Latin American parties were challenged in N.Y. federal courts in 2012 and 2013 through either petitions to vacate or motions opposing confirmation.</a:t>
            </a:r>
          </a:p>
          <a:p>
            <a:pPr marL="742950" lvl="1" indent="-285750">
              <a:buFont typeface="Arial" pitchFamily="34" charset="0"/>
              <a:buChar char="•"/>
            </a:pPr>
            <a:r>
              <a:rPr lang="en-US" dirty="0" smtClean="0"/>
              <a:t>5 awards confirmed (2 others confirmed without contest)</a:t>
            </a:r>
          </a:p>
          <a:p>
            <a:pPr marL="742950" lvl="1" indent="-285750">
              <a:buFont typeface="Arial" pitchFamily="34" charset="0"/>
              <a:buChar char="•"/>
            </a:pPr>
            <a:r>
              <a:rPr lang="en-US" dirty="0" smtClean="0"/>
              <a:t>4 settled</a:t>
            </a:r>
          </a:p>
          <a:p>
            <a:pPr marL="742950" lvl="1" indent="-285750">
              <a:buFont typeface="Arial" pitchFamily="34" charset="0"/>
              <a:buChar char="•"/>
            </a:pPr>
            <a:r>
              <a:rPr lang="en-US" dirty="0" smtClean="0"/>
              <a:t>2 vacated for: 1) Improper plaintiff; or 2) Abandoned claim</a:t>
            </a:r>
          </a:p>
          <a:p>
            <a:pPr lvl="1"/>
            <a:endParaRPr lang="en-US" dirty="0" smtClean="0"/>
          </a:p>
          <a:p>
            <a:pPr marL="285750" indent="-285750">
              <a:buFont typeface="Arial" pitchFamily="34" charset="0"/>
              <a:buChar char="•"/>
            </a:pPr>
            <a:r>
              <a:rPr lang="en-US" u="sng" dirty="0" smtClean="0">
                <a:solidFill>
                  <a:srgbClr val="FF0000"/>
                </a:solidFill>
              </a:rPr>
              <a:t>Highlight Cases</a:t>
            </a:r>
          </a:p>
          <a:p>
            <a:pPr marL="285750" indent="-285750">
              <a:buFont typeface="Arial" pitchFamily="34" charset="0"/>
              <a:buChar char="•"/>
            </a:pPr>
            <a:endParaRPr lang="en-US" u="sng" dirty="0" smtClean="0">
              <a:solidFill>
                <a:srgbClr val="FF0000"/>
              </a:solidFill>
            </a:endParaRPr>
          </a:p>
          <a:p>
            <a:pPr marL="742950" lvl="1" indent="-285750">
              <a:buFont typeface="Arial" pitchFamily="34" charset="0"/>
              <a:buChar char="•"/>
            </a:pPr>
            <a:r>
              <a:rPr lang="en-US" u="sng" dirty="0" smtClean="0">
                <a:solidFill>
                  <a:srgbClr val="FF0000"/>
                </a:solidFill>
              </a:rPr>
              <a:t>Gianetti v. Abengoa</a:t>
            </a:r>
            <a:r>
              <a:rPr lang="en-US" dirty="0" smtClean="0">
                <a:solidFill>
                  <a:srgbClr val="FF0000"/>
                </a:solidFill>
              </a:rPr>
              <a:t>: </a:t>
            </a:r>
            <a:r>
              <a:rPr lang="en-US" dirty="0" smtClean="0"/>
              <a:t>Brazilian seller of cane processing plant sought to vacate awards totaling more than US$110MM on the grounds that chairman of the panel was conflicted as his firm did transactional work for affiliates of the party prevailing in the arbitration.  Judge Rakoff denied the petition and confirmed the award.</a:t>
            </a:r>
          </a:p>
          <a:p>
            <a:pPr lvl="1"/>
            <a:endParaRPr lang="en-US" dirty="0" smtClean="0">
              <a:solidFill>
                <a:srgbClr val="FF0000"/>
              </a:solidFill>
            </a:endParaRPr>
          </a:p>
          <a:p>
            <a:pPr marL="742950" lvl="1" indent="-285750">
              <a:buFont typeface="Arial" pitchFamily="34" charset="0"/>
              <a:buChar char="•"/>
            </a:pPr>
            <a:r>
              <a:rPr lang="en-US" u="sng" dirty="0" smtClean="0">
                <a:solidFill>
                  <a:srgbClr val="FF0000"/>
                </a:solidFill>
              </a:rPr>
              <a:t>Eco Tech v. Pothole Killers</a:t>
            </a:r>
            <a:r>
              <a:rPr lang="en-US" dirty="0" smtClean="0">
                <a:solidFill>
                  <a:srgbClr val="FF0000"/>
                </a:solidFill>
              </a:rPr>
              <a:t>:  </a:t>
            </a:r>
            <a:r>
              <a:rPr lang="en-US" dirty="0" smtClean="0"/>
              <a:t>Brazilian lessee of road equipment sought to vacate interim award alleging that sole arbitrator had prejudged the case and used the wrong standard for granting interim relief.  Judge </a:t>
            </a:r>
            <a:r>
              <a:rPr lang="en-US" dirty="0" err="1" smtClean="0"/>
              <a:t>Koeltl</a:t>
            </a:r>
            <a:r>
              <a:rPr lang="en-US" dirty="0" smtClean="0"/>
              <a:t> denied the petition and confirmed the award.</a:t>
            </a:r>
          </a:p>
        </p:txBody>
      </p:sp>
    </p:spTree>
    <p:custDataLst>
      <p:tags r:id="rId1"/>
    </p:custDataLst>
    <p:extLst>
      <p:ext uri="{BB962C8B-B14F-4D97-AF65-F5344CB8AC3E}">
        <p14:creationId xmlns:p14="http://schemas.microsoft.com/office/powerpoint/2010/main" val="950549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144780" y="416760"/>
            <a:ext cx="9052560" cy="504000"/>
          </a:xfrm>
        </p:spPr>
        <p:txBody>
          <a:bodyPr/>
          <a:lstStyle/>
          <a:p>
            <a:r>
              <a:rPr lang="en-US" dirty="0" smtClean="0"/>
              <a:t>Enforcing Foreign Awards Under FAA Chapter  </a:t>
            </a:r>
            <a:r>
              <a:rPr lang="en-US" dirty="0"/>
              <a:t>2 </a:t>
            </a:r>
            <a:r>
              <a:rPr lang="en-US" dirty="0" smtClean="0"/>
              <a:t>in N.Y.</a:t>
            </a:r>
            <a:endParaRPr lang="en-US" dirty="0"/>
          </a:p>
        </p:txBody>
      </p:sp>
      <p:sp>
        <p:nvSpPr>
          <p:cNvPr id="3" name="Footer Placeholder 2"/>
          <p:cNvSpPr>
            <a:spLocks noGrp="1"/>
          </p:cNvSpPr>
          <p:nvPr>
            <p:ph type="ftr" sz="quarter" idx="10"/>
            <p:custDataLst>
              <p:tags r:id="rId3"/>
            </p:custDataLst>
          </p:nvPr>
        </p:nvSpPr>
        <p:spPr/>
        <p:txBody>
          <a:bodyPr/>
          <a:lstStyle/>
          <a:p>
            <a:endParaRPr lang="en-US" dirty="0"/>
          </a:p>
        </p:txBody>
      </p:sp>
      <p:sp>
        <p:nvSpPr>
          <p:cNvPr id="4" name="Slide Number Placeholder 3"/>
          <p:cNvSpPr>
            <a:spLocks noGrp="1"/>
          </p:cNvSpPr>
          <p:nvPr>
            <p:ph type="sldNum" sz="quarter" idx="11"/>
            <p:custDataLst>
              <p:tags r:id="rId4"/>
            </p:custDataLst>
          </p:nvPr>
        </p:nvSpPr>
        <p:spPr/>
        <p:txBody>
          <a:bodyPr/>
          <a:lstStyle/>
          <a:p>
            <a:fld id="{8CD6B855-AF94-4410-87D9-64819B123F49}" type="slidenum">
              <a:rPr lang="en-US" smtClean="0"/>
              <a:pPr/>
              <a:t>7</a:t>
            </a:fld>
            <a:endParaRPr lang="en-US" dirty="0"/>
          </a:p>
        </p:txBody>
      </p:sp>
      <p:sp>
        <p:nvSpPr>
          <p:cNvPr id="7" name="TextBox 6"/>
          <p:cNvSpPr txBox="1"/>
          <p:nvPr/>
        </p:nvSpPr>
        <p:spPr>
          <a:xfrm>
            <a:off x="360000" y="972234"/>
            <a:ext cx="8052480" cy="5355312"/>
          </a:xfrm>
          <a:prstGeom prst="rect">
            <a:avLst/>
          </a:prstGeom>
          <a:noFill/>
        </p:spPr>
        <p:txBody>
          <a:bodyPr wrap="square" rtlCol="0">
            <a:spAutoFit/>
          </a:bodyPr>
          <a:lstStyle/>
          <a:p>
            <a:pPr marL="285750" indent="-285750">
              <a:buFont typeface="Arial" pitchFamily="34" charset="0"/>
              <a:buChar char="•"/>
            </a:pPr>
            <a:r>
              <a:rPr lang="en-US" sz="2000" dirty="0" smtClean="0"/>
              <a:t>7 Latin American petitions to enforce foreign arbitral awards under the New York Convention were brought in N.Y. federal courts in 2012 and 2013.</a:t>
            </a:r>
          </a:p>
          <a:p>
            <a:pPr marL="742950" lvl="1" indent="-285750">
              <a:buFont typeface="Arial" pitchFamily="34" charset="0"/>
              <a:buChar char="•"/>
            </a:pPr>
            <a:r>
              <a:rPr lang="en-US" dirty="0" smtClean="0"/>
              <a:t>4 fully enforced or settled</a:t>
            </a:r>
          </a:p>
          <a:p>
            <a:pPr marL="742950" lvl="1" indent="-285750">
              <a:buFont typeface="Arial" pitchFamily="34" charset="0"/>
              <a:buChar char="•"/>
            </a:pPr>
            <a:r>
              <a:rPr lang="en-US" dirty="0" smtClean="0"/>
              <a:t>3 pending</a:t>
            </a:r>
          </a:p>
          <a:p>
            <a:pPr lvl="1"/>
            <a:endParaRPr lang="en-US" dirty="0" smtClean="0"/>
          </a:p>
          <a:p>
            <a:pPr marL="285750" indent="-285750">
              <a:buFont typeface="Arial" pitchFamily="34" charset="0"/>
              <a:buChar char="•"/>
            </a:pPr>
            <a:r>
              <a:rPr lang="en-US" u="sng" dirty="0" smtClean="0">
                <a:solidFill>
                  <a:srgbClr val="FF0000"/>
                </a:solidFill>
              </a:rPr>
              <a:t>Highlight Cases</a:t>
            </a:r>
          </a:p>
          <a:p>
            <a:pPr marL="285750" indent="-285750">
              <a:buFont typeface="Arial" pitchFamily="34" charset="0"/>
              <a:buChar char="•"/>
            </a:pPr>
            <a:endParaRPr lang="en-US" u="sng" dirty="0" smtClean="0">
              <a:solidFill>
                <a:srgbClr val="FF0000"/>
              </a:solidFill>
            </a:endParaRPr>
          </a:p>
          <a:p>
            <a:pPr marL="742950" lvl="1" indent="-285750">
              <a:buFont typeface="Arial" pitchFamily="34" charset="0"/>
              <a:buChar char="•"/>
            </a:pPr>
            <a:r>
              <a:rPr lang="en-US" sz="1600" u="sng" dirty="0" smtClean="0">
                <a:solidFill>
                  <a:srgbClr val="FF0000"/>
                </a:solidFill>
              </a:rPr>
              <a:t>ConocoPhillips v</a:t>
            </a:r>
            <a:r>
              <a:rPr lang="en-US" sz="1600" u="sng" dirty="0">
                <a:solidFill>
                  <a:srgbClr val="FF0000"/>
                </a:solidFill>
              </a:rPr>
              <a:t>. Petroleos de Venezuela</a:t>
            </a:r>
            <a:r>
              <a:rPr lang="en-US" sz="1600" dirty="0" smtClean="0">
                <a:solidFill>
                  <a:srgbClr val="FF0000"/>
                </a:solidFill>
              </a:rPr>
              <a:t>: </a:t>
            </a:r>
            <a:r>
              <a:rPr lang="en-US" sz="1600" dirty="0" smtClean="0"/>
              <a:t>Conoco was awarded $66.8MM</a:t>
            </a:r>
            <a:r>
              <a:rPr lang="en-US" sz="1600" dirty="0"/>
              <a:t>  in arbitration before the </a:t>
            </a:r>
            <a:r>
              <a:rPr lang="en-US" sz="1600" dirty="0" smtClean="0"/>
              <a:t>ICC for losses incurred due to of OPEC-required production cuts forced by the Venezuelan-owned oil company.  The enforcement action in S.D.N.Y. was voluntarily dismissed upon settlement in under two months.  ConocoPhilips continued to pursue BIT arbitration against Venezuela.</a:t>
            </a:r>
          </a:p>
          <a:p>
            <a:pPr lvl="1"/>
            <a:endParaRPr lang="en-US" sz="1600" dirty="0" smtClean="0">
              <a:solidFill>
                <a:srgbClr val="FF0000"/>
              </a:solidFill>
            </a:endParaRPr>
          </a:p>
          <a:p>
            <a:pPr marL="742950" lvl="1" indent="-285750">
              <a:buFont typeface="Arial" pitchFamily="34" charset="0"/>
              <a:buChar char="•"/>
            </a:pPr>
            <a:r>
              <a:rPr lang="en-US" sz="1600" u="sng" dirty="0" smtClean="0">
                <a:solidFill>
                  <a:srgbClr val="FF0000"/>
                </a:solidFill>
              </a:rPr>
              <a:t>Cargill v. Mexico</a:t>
            </a:r>
            <a:r>
              <a:rPr lang="en-US" sz="1600" dirty="0" smtClean="0">
                <a:solidFill>
                  <a:srgbClr val="FF0000"/>
                </a:solidFill>
              </a:rPr>
              <a:t>:  </a:t>
            </a:r>
            <a:r>
              <a:rPr lang="en-US" sz="1600" dirty="0" smtClean="0"/>
              <a:t>In BIT arbitration before the ICSDR, Cargill was awarded $77MM for damages incurred as a result of Mexican taxes and permit requirements for the import of high fructose corn syrup.  After the Canadian courts refused to vacate the award, Cargill sought enforcement in S.D.N.Y.  The action was dismissed after settlement.</a:t>
            </a:r>
            <a:endParaRPr lang="en-US" dirty="0" smtClean="0"/>
          </a:p>
        </p:txBody>
      </p:sp>
    </p:spTree>
    <p:custDataLst>
      <p:tags r:id="rId1"/>
    </p:custDataLst>
    <p:extLst>
      <p:ext uri="{BB962C8B-B14F-4D97-AF65-F5344CB8AC3E}">
        <p14:creationId xmlns:p14="http://schemas.microsoft.com/office/powerpoint/2010/main" val="2624913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581507644"/>
      </p:ext>
    </p:extLst>
  </p:cSld>
  <p:clrMapOvr>
    <a:masterClrMapping/>
  </p:clrMapOvr>
  <p:transition xmlns:p14="http://schemas.microsoft.com/office/powerpoint/2010/mai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p:cNvSpPr>
            <a:spLocks noGrp="1"/>
          </p:cNvSpPr>
          <p:nvPr>
            <p:ph type="body" sz="quarter" idx="12"/>
            <p:custDataLst>
              <p:tags r:id="rId2"/>
            </p:custDataLst>
          </p:nvPr>
        </p:nvSpPr>
        <p:spPr>
          <a:xfrm>
            <a:off x="360000" y="1044000"/>
            <a:ext cx="8424000" cy="5040000"/>
          </a:xfrm>
        </p:spPr>
        <p:txBody>
          <a:bodyPr anchor="b" anchorCtr="0"/>
          <a:lstStyle/>
          <a:p>
            <a:r>
              <a:rPr lang="en-US" b="1" dirty="0" smtClean="0">
                <a:solidFill>
                  <a:srgbClr val="FF0000"/>
                </a:solidFill>
              </a:rPr>
              <a:t>Disclaimer</a:t>
            </a:r>
          </a:p>
          <a:p>
            <a:pPr lvl="1"/>
            <a:r>
              <a:rPr lang="en-US" b="1" dirty="0" smtClean="0"/>
              <a:t>Norton Rose Fulbright LLP, Norton Rose Fulbright Australia, Norton Rose Fulbright Canada LLP, Norton Rose Fulbright South Africa (incorporated as </a:t>
            </a:r>
            <a:r>
              <a:rPr lang="en-US" b="1" dirty="0" err="1" smtClean="0"/>
              <a:t>Deneys</a:t>
            </a:r>
            <a:r>
              <a:rPr lang="en-US" b="1" dirty="0" smtClean="0"/>
              <a:t> Reitz </a:t>
            </a:r>
            <a:r>
              <a:rPr lang="en-US" b="1" dirty="0" err="1" smtClean="0"/>
              <a:t>Inc</a:t>
            </a:r>
            <a:r>
              <a:rPr lang="en-US" b="1" dirty="0" smtClean="0"/>
              <a:t>) and Fulbright &amp; Jaworski LLP, each of which is a separate legal entity, are members (“the Norton Rose Fulbright members”) of Norton Rose Fulbright </a:t>
            </a:r>
            <a:r>
              <a:rPr lang="en-US" b="1" dirty="0" err="1" smtClean="0"/>
              <a:t>Verein</a:t>
            </a:r>
            <a:r>
              <a:rPr lang="en-US" b="1" dirty="0" smtClean="0"/>
              <a:t>, a Swiss </a:t>
            </a:r>
            <a:r>
              <a:rPr lang="en-US" b="1" dirty="0" err="1" smtClean="0"/>
              <a:t>Verein</a:t>
            </a:r>
            <a:r>
              <a:rPr lang="en-US" b="1" dirty="0" smtClean="0"/>
              <a:t>.  Norton Rose Fulbright </a:t>
            </a:r>
            <a:r>
              <a:rPr lang="en-US" b="1" dirty="0" err="1" smtClean="0"/>
              <a:t>Verein</a:t>
            </a:r>
            <a:r>
              <a:rPr lang="en-US" b="1" dirty="0" smtClean="0"/>
              <a:t> helps coordinate the activities of the Norton Rose Fulbright members but does not itself provide legal services to clients.
References to “Norton Rose Fulbright”, “the law firm”, and “legal practice” are to one or more of the Norton Rose Fulbright members or to one of their respective affiliates (together “Norton Rose Fulbright entity/entities”). No individual who is a member, partner, shareholder, director, employee or consultant of, in or to any Norton Rose Fulbright entity (whether or not such individual is described as a “partner”) accepts or assumes responsibility, or has any liability, to any person in respect of this communication. Any reference to a partner or director is to a member, employee or consultant with equivalent standing and qualifications of the relevant Norton Rose Fulbright entity.
The purpose of this communication is to provide information as to developments in the law.  It does not contain a full analysis of the law nor does it constitute an opinion of any Norton Rose Fulbright entity on the points of law discussed. You must take specific legal advice on any particular matter which concerns you. If you require any advice or further information, please speak to your usual contact at Norton Rose Fulbright.
</a:t>
            </a:r>
            <a:endParaRPr lang="en-US" b="1" dirty="0"/>
          </a:p>
        </p:txBody>
      </p:sp>
      <p:sp>
        <p:nvSpPr>
          <p:cNvPr id="7" name="Footer Placeholder 1"/>
          <p:cNvSpPr>
            <a:spLocks noGrp="1"/>
          </p:cNvSpPr>
          <p:nvPr>
            <p:ph type="ftr" sz="quarter" idx="10"/>
            <p:custDataLst>
              <p:tags r:id="rId3"/>
            </p:custDataLst>
          </p:nvPr>
        </p:nvSpPr>
        <p:spPr>
          <a:xfrm>
            <a:off x="583200" y="6530400"/>
            <a:ext cx="5220000" cy="180000"/>
          </a:xfrm>
        </p:spPr>
        <p:txBody>
          <a:bodyPr/>
          <a:lstStyle/>
          <a:p>
            <a:endParaRPr lang="en-US"/>
          </a:p>
        </p:txBody>
      </p:sp>
      <p:sp>
        <p:nvSpPr>
          <p:cNvPr id="9" name="Slide Number Placeholder 8"/>
          <p:cNvSpPr>
            <a:spLocks noGrp="1"/>
          </p:cNvSpPr>
          <p:nvPr>
            <p:ph type="sldNum" sz="quarter" idx="11"/>
            <p:custDataLst>
              <p:tags r:id="rId4"/>
            </p:custDataLst>
          </p:nvPr>
        </p:nvSpPr>
        <p:spPr/>
        <p:txBody>
          <a:bodyPr/>
          <a:lstStyle/>
          <a:p>
            <a:fld id="{4CF3FB75-92AC-43D7-B874-1B3BEFDC3FBA}" type="slidenum">
              <a:rPr lang="en-US" smtClean="0"/>
              <a:pPr/>
              <a:t>9</a:t>
            </a:fld>
            <a:endParaRPr lang="en-US"/>
          </a:p>
        </p:txBody>
      </p:sp>
    </p:spTree>
    <p:custDataLst>
      <p:tags r:id="rId1"/>
    </p:custDataLst>
    <p:extLst>
      <p:ext uri="{BB962C8B-B14F-4D97-AF65-F5344CB8AC3E}">
        <p14:creationId xmlns:p14="http://schemas.microsoft.com/office/powerpoint/2010/main" val="1866742904"/>
      </p:ext>
    </p:extLst>
  </p:cSld>
  <p:clrMapOvr>
    <a:masterClrMapping/>
  </p:clrMapOvr>
  <p:transition xmlns:p14="http://schemas.microsoft.com/office/powerpoint/2010/main" spd="slow"/>
</p:sld>
</file>

<file path=ppt/tags/tag1.xml><?xml version="1.0" encoding="utf-8"?>
<p:tagLst xmlns:a="http://schemas.openxmlformats.org/drawingml/2006/main" xmlns:r="http://schemas.openxmlformats.org/officeDocument/2006/relationships" xmlns:p="http://schemas.openxmlformats.org/presentationml/2006/main">
  <p:tag name="BLNPRESENTATIONTYPE" val="True"/>
  <p:tag name="BLNLEGALENTITY" val="Norton Rose Fulbright LLP"/>
  <p:tag name="PRESENTATION TOC TITLE" val="Contents"/>
  <p:tag name="PRESENTATION TOC OUTLINE LEVEL TOP" val="2"/>
</p:tagLst>
</file>

<file path=ppt/tags/tag10.xml><?xml version="1.0" encoding="utf-8"?>
<p:tagLst xmlns:a="http://schemas.openxmlformats.org/drawingml/2006/main" xmlns:r="http://schemas.openxmlformats.org/officeDocument/2006/relationships" xmlns:p="http://schemas.openxmlformats.org/presentationml/2006/main">
  <p:tag name="MS_PLACEHOLDERID" val="placeholderID9_41271.7"/>
</p:tagLst>
</file>

<file path=ppt/tags/tag100.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PICTURESUBFOLDER" val="Full_width"/>
  <p:tag name="MSOBJECTKEEPASPECTRATIOOFFWIDTH" val="False"/>
  <p:tag name="MSOBJECTKEEPASPECTRATIOOFFHEIGHT" val="True"/>
  <p:tag name="MSOBJECTGROWSLEFT" val="False"/>
  <p:tag name="MSOBJECTGROWSUP" val="False"/>
  <p:tag name="MSOBJECTZORDERPOSITION" val="0"/>
  <p:tag name="MSOBJECTHASSHADOW" val="False"/>
  <p:tag name="MSOBJECTSCALEPICTURE" val="True"/>
  <p:tag name="PLACEHOLDERAUTOMATIONTAG" val="Text_Chart_Picture_Or_Text"/>
</p:tagLst>
</file>

<file path=ppt/tags/tag101.xml><?xml version="1.0" encoding="utf-8"?>
<p:tagLst xmlns:a="http://schemas.openxmlformats.org/drawingml/2006/main" xmlns:r="http://schemas.openxmlformats.org/officeDocument/2006/relationships" xmlns:p="http://schemas.openxmlformats.org/presentationml/2006/main">
  <p:tag name="MS_PLACEHOLDERID" val="placeholderID1_41382.51"/>
</p:tagLst>
</file>

<file path=ppt/tags/tag102.xml><?xml version="1.0" encoding="utf-8"?>
<p:tagLst xmlns:a="http://schemas.openxmlformats.org/drawingml/2006/main" xmlns:r="http://schemas.openxmlformats.org/officeDocument/2006/relationships" xmlns:p="http://schemas.openxmlformats.org/presentationml/2006/main">
  <p:tag name="SLIDEGROUPTYPE" val="Content"/>
  <p:tag name="SLIDEGROUP" val="Content"/>
  <p:tag name="SLIDETITLE" val="Summary highlights two columns"/>
  <p:tag name="AUTOMATIONTAG" val="Summary highlights two columns"/>
  <p:tag name="SLIDETOCOUTLINELEVEL" val="2"/>
</p:tagLst>
</file>

<file path=ppt/tags/tag103.xml><?xml version="1.0" encoding="utf-8"?>
<p:tagLst xmlns:a="http://schemas.openxmlformats.org/drawingml/2006/main" xmlns:r="http://schemas.openxmlformats.org/officeDocument/2006/relationships" xmlns:p="http://schemas.openxmlformats.org/presentationml/2006/main">
  <p:tag name="MS_PLACEHOLDERID" val="placeholderID6_41271.7"/>
</p:tagLst>
</file>

<file path=ppt/tags/tag104.xml><?xml version="1.0" encoding="utf-8"?>
<p:tagLst xmlns:a="http://schemas.openxmlformats.org/drawingml/2006/main" xmlns:r="http://schemas.openxmlformats.org/officeDocument/2006/relationships" xmlns:p="http://schemas.openxmlformats.org/presentationml/2006/main">
  <p:tag name="MS_PLACEHOLDERID" val="placeholderID7_41271.7"/>
</p:tagLst>
</file>

<file path=ppt/tags/tag105.xml><?xml version="1.0" encoding="utf-8"?>
<p:tagLst xmlns:a="http://schemas.openxmlformats.org/drawingml/2006/main" xmlns:r="http://schemas.openxmlformats.org/officeDocument/2006/relationships" xmlns:p="http://schemas.openxmlformats.org/presentationml/2006/main">
  <p:tag name="MS_PLACEHOLDERID" val="placeholderID8_41271.7"/>
</p:tagLst>
</file>

<file path=ppt/tags/tag106.xml><?xml version="1.0" encoding="utf-8"?>
<p:tagLst xmlns:a="http://schemas.openxmlformats.org/drawingml/2006/main" xmlns:r="http://schemas.openxmlformats.org/officeDocument/2006/relationships" xmlns:p="http://schemas.openxmlformats.org/presentationml/2006/main">
  <p:tag name="SLIDEGROUPTYPE" val="Content"/>
  <p:tag name="SLIDEGROUP" val="Content"/>
  <p:tag name="SLIDETITLE" val="Summary highlights two columns"/>
  <p:tag name="AUTOMATIONTAG" val="Summary highlights two columns"/>
  <p:tag name="SLIDETOCOUTLINELEVEL" val="2"/>
</p:tagLst>
</file>

<file path=ppt/tags/tag107.xml><?xml version="1.0" encoding="utf-8"?>
<p:tagLst xmlns:a="http://schemas.openxmlformats.org/drawingml/2006/main" xmlns:r="http://schemas.openxmlformats.org/officeDocument/2006/relationships" xmlns:p="http://schemas.openxmlformats.org/presentationml/2006/main">
  <p:tag name="MS_PLACEHOLDERID" val="placeholderID6_41271.7"/>
</p:tagLst>
</file>

<file path=ppt/tags/tag108.xml><?xml version="1.0" encoding="utf-8"?>
<p:tagLst xmlns:a="http://schemas.openxmlformats.org/drawingml/2006/main" xmlns:r="http://schemas.openxmlformats.org/officeDocument/2006/relationships" xmlns:p="http://schemas.openxmlformats.org/presentationml/2006/main">
  <p:tag name="MS_PLACEHOLDERID" val="placeholderID7_41271.7"/>
</p:tagLst>
</file>

<file path=ppt/tags/tag109.xml><?xml version="1.0" encoding="utf-8"?>
<p:tagLst xmlns:a="http://schemas.openxmlformats.org/drawingml/2006/main" xmlns:r="http://schemas.openxmlformats.org/officeDocument/2006/relationships" xmlns:p="http://schemas.openxmlformats.org/presentationml/2006/main">
  <p:tag name="MS_PLACEHOLDERID" val="placeholderID8_41271.7"/>
</p:tagLst>
</file>

<file path=ppt/tags/tag11.xml><?xml version="1.0" encoding="utf-8"?>
<p:tagLst xmlns:a="http://schemas.openxmlformats.org/drawingml/2006/main" xmlns:r="http://schemas.openxmlformats.org/officeDocument/2006/relationships" xmlns:p="http://schemas.openxmlformats.org/presentationml/2006/main">
  <p:tag name="MS_PLACEHOLDERID" val="placeholderID10_41271.7"/>
</p:tagLst>
</file>

<file path=ppt/tags/tag110.xml><?xml version="1.0" encoding="utf-8"?>
<p:tagLst xmlns:a="http://schemas.openxmlformats.org/drawingml/2006/main" xmlns:r="http://schemas.openxmlformats.org/officeDocument/2006/relationships" xmlns:p="http://schemas.openxmlformats.org/presentationml/2006/main">
  <p:tag name="AUTOMATIONTAG" val="Back cover"/>
  <p:tag name="SLIDETOCOUTLINELEVEL" val="2"/>
  <p:tag name="SLIDEGROUP" val="Content"/>
  <p:tag name="SLIDEGROUPTYPE" val="Content"/>
  <p:tag name="SLIDETITLE" val="Back cover"/>
</p:tagLst>
</file>

<file path=ppt/tags/tag111.xml><?xml version="1.0" encoding="utf-8"?>
<p:tagLst xmlns:a="http://schemas.openxmlformats.org/drawingml/2006/main" xmlns:r="http://schemas.openxmlformats.org/officeDocument/2006/relationships" xmlns:p="http://schemas.openxmlformats.org/presentationml/2006/main">
  <p:tag name="AUTOMATIONTAG" val="Standard disclaimer"/>
  <p:tag name="SLIDETOCOUTLINELEVEL" val="2"/>
  <p:tag name="SLIDEGROUP" val="Compliance"/>
  <p:tag name="SLIDEGROUPTYPE" val="Compliance"/>
  <p:tag name="SLIDETITLE" val="Standard disclaimer"/>
</p:tagLst>
</file>

<file path=ppt/tags/tag112.xml><?xml version="1.0" encoding="utf-8"?>
<p:tagLst xmlns:a="http://schemas.openxmlformats.org/drawingml/2006/main" xmlns:r="http://schemas.openxmlformats.org/officeDocument/2006/relationships" xmlns:p="http://schemas.openxmlformats.org/presentationml/2006/main">
  <p:tag name="MS_PLACEHOLDERID" val="placeholderID66_41271.7"/>
  <p:tag name="PLACEHOLDERAUTOMATIONTAG" val="Disclaimer"/>
</p:tagLst>
</file>

<file path=ppt/tags/tag113.xml><?xml version="1.0" encoding="utf-8"?>
<p:tagLst xmlns:a="http://schemas.openxmlformats.org/drawingml/2006/main" xmlns:r="http://schemas.openxmlformats.org/officeDocument/2006/relationships" xmlns:p="http://schemas.openxmlformats.org/presentationml/2006/main">
  <p:tag name="MS_PLACEHOLDERID" val="placeholderID64_41271.7"/>
</p:tagLst>
</file>

<file path=ppt/tags/tag114.xml><?xml version="1.0" encoding="utf-8"?>
<p:tagLst xmlns:a="http://schemas.openxmlformats.org/drawingml/2006/main" xmlns:r="http://schemas.openxmlformats.org/officeDocument/2006/relationships" xmlns:p="http://schemas.openxmlformats.org/presentationml/2006/main">
  <p:tag name="MS_PLACEHOLDERID" val="placeholderID65_41271.7"/>
</p:tagLst>
</file>

<file path=ppt/tags/tag12.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ags/tag13.xml><?xml version="1.0" encoding="utf-8"?>
<p:tagLst xmlns:a="http://schemas.openxmlformats.org/drawingml/2006/main" xmlns:r="http://schemas.openxmlformats.org/officeDocument/2006/relationships" xmlns:p="http://schemas.openxmlformats.org/presentationml/2006/main">
  <p:tag name="MS_PLACEHOLDERID" val="placeholderID11_41271.7"/>
</p:tagLst>
</file>

<file path=ppt/tags/tag14.xml><?xml version="1.0" encoding="utf-8"?>
<p:tagLst xmlns:a="http://schemas.openxmlformats.org/drawingml/2006/main" xmlns:r="http://schemas.openxmlformats.org/officeDocument/2006/relationships" xmlns:p="http://schemas.openxmlformats.org/presentationml/2006/main">
  <p:tag name="MS_PLACEHOLDERID" val="placeholderID12_41271.7"/>
</p:tagLst>
</file>

<file path=ppt/tags/tag15.xml><?xml version="1.0" encoding="utf-8"?>
<p:tagLst xmlns:a="http://schemas.openxmlformats.org/drawingml/2006/main" xmlns:r="http://schemas.openxmlformats.org/officeDocument/2006/relationships" xmlns:p="http://schemas.openxmlformats.org/presentationml/2006/main">
  <p:tag name="MS_PLACEHOLDERID" val="placeholderID13_41271.7"/>
</p:tagLst>
</file>

<file path=ppt/tags/tag16.xml><?xml version="1.0" encoding="utf-8"?>
<p:tagLst xmlns:a="http://schemas.openxmlformats.org/drawingml/2006/main" xmlns:r="http://schemas.openxmlformats.org/officeDocument/2006/relationships" xmlns:p="http://schemas.openxmlformats.org/presentationml/2006/main">
  <p:tag name="MS_PLACEHOLDERID" val="placeholderID14_41271.7"/>
</p:tagLst>
</file>

<file path=ppt/tags/tag17.xml><?xml version="1.0" encoding="utf-8"?>
<p:tagLst xmlns:a="http://schemas.openxmlformats.org/drawingml/2006/main" xmlns:r="http://schemas.openxmlformats.org/officeDocument/2006/relationships" xmlns:p="http://schemas.openxmlformats.org/presentationml/2006/main">
  <p:tag name="MS_PLACEHOLDERID" val="placeholderID15_41271.7"/>
</p:tagLst>
</file>

<file path=ppt/tags/tag18.xml><?xml version="1.0" encoding="utf-8"?>
<p:tagLst xmlns:a="http://schemas.openxmlformats.org/drawingml/2006/main" xmlns:r="http://schemas.openxmlformats.org/officeDocument/2006/relationships" xmlns:p="http://schemas.openxmlformats.org/presentationml/2006/main">
  <p:tag name="MS_PLACEHOLDERID" val="placeholderID16_41271.7"/>
</p:tagLst>
</file>

<file path=ppt/tags/tag19.xml><?xml version="1.0" encoding="utf-8"?>
<p:tagLst xmlns:a="http://schemas.openxmlformats.org/drawingml/2006/main" xmlns:r="http://schemas.openxmlformats.org/officeDocument/2006/relationships" xmlns:p="http://schemas.openxmlformats.org/presentationml/2006/main">
  <p:tag name="MS_PLACEHOLDERID" val="placeholderID17_41271.7"/>
</p:tagLst>
</file>

<file path=ppt/tags/tag2.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ags/tag20.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ags/tag21.xml><?xml version="1.0" encoding="utf-8"?>
<p:tagLst xmlns:a="http://schemas.openxmlformats.org/drawingml/2006/main" xmlns:r="http://schemas.openxmlformats.org/officeDocument/2006/relationships" xmlns:p="http://schemas.openxmlformats.org/presentationml/2006/main">
  <p:tag name="MS_PLACEHOLDERID" val="placeholderID24_41271.7"/>
</p:tagLst>
</file>

<file path=ppt/tags/tag22.xml><?xml version="1.0" encoding="utf-8"?>
<p:tagLst xmlns:a="http://schemas.openxmlformats.org/drawingml/2006/main" xmlns:r="http://schemas.openxmlformats.org/officeDocument/2006/relationships" xmlns:p="http://schemas.openxmlformats.org/presentationml/2006/main">
  <p:tag name="MS_PLACEHOLDERID" val="placeholderID25_41271.7"/>
</p:tagLst>
</file>

<file path=ppt/tags/tag23.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ags/tag24.xml><?xml version="1.0" encoding="utf-8"?>
<p:tagLst xmlns:a="http://schemas.openxmlformats.org/drawingml/2006/main" xmlns:r="http://schemas.openxmlformats.org/officeDocument/2006/relationships" xmlns:p="http://schemas.openxmlformats.org/presentationml/2006/main">
  <p:tag name="MS_PLACEHOLDERID" val="placeholderID2_41382.51"/>
</p:tagLst>
</file>

<file path=ppt/tags/tag25.xml><?xml version="1.0" encoding="utf-8"?>
<p:tagLst xmlns:a="http://schemas.openxmlformats.org/drawingml/2006/main" xmlns:r="http://schemas.openxmlformats.org/officeDocument/2006/relationships" xmlns:p="http://schemas.openxmlformats.org/presentationml/2006/main">
  <p:tag name="MS_PLACEHOLDERID" val="placeholderID2_41271.8"/>
  <p:tag name="MSOBJECTPICTURESUBFOLDER" val="Full_page"/>
  <p:tag name="MSOBJECTKEEPASPECTRATIOOFFWIDTH" val="False"/>
  <p:tag name="MSOBJECTKEEPASPECTRATIOOFFHEIGHT" val="True"/>
  <p:tag name="MSOBJECTGROWSLEFT" val="False"/>
  <p:tag name="MSOBJECTGROWSUP" val="False"/>
  <p:tag name="MSOBJECTGROWSCENTRE" val="False"/>
  <p:tag name="MSOBJECTZORDERPOSITION" val="0"/>
  <p:tag name="MSOBJECTHASSHADOW" val="False"/>
  <p:tag name="MSOBJECTPICTUREISMANDATORY" val="True"/>
  <p:tag name="MSOBJECTSCALEPICTURE" val="True"/>
  <p:tag name="PLACEHOLDERAUTOMATIONTAG" val="Text_Chart_Picture_Or_Text"/>
</p:tagLst>
</file>

<file path=ppt/tags/tag26.xml><?xml version="1.0" encoding="utf-8"?>
<p:tagLst xmlns:a="http://schemas.openxmlformats.org/drawingml/2006/main" xmlns:r="http://schemas.openxmlformats.org/officeDocument/2006/relationships" xmlns:p="http://schemas.openxmlformats.org/presentationml/2006/main">
  <p:tag name="MS_PLACEHOLDERID" val="placeholderID26_41271.7"/>
</p:tagLst>
</file>

<file path=ppt/tags/tag27.xml><?xml version="1.0" encoding="utf-8"?>
<p:tagLst xmlns:a="http://schemas.openxmlformats.org/drawingml/2006/main" xmlns:r="http://schemas.openxmlformats.org/officeDocument/2006/relationships" xmlns:p="http://schemas.openxmlformats.org/presentationml/2006/main">
  <p:tag name="MS_PLACEHOLDERID" val="placeholderID28_41271.7"/>
</p:tagLst>
</file>

<file path=ppt/tags/tag28.xml><?xml version="1.0" encoding="utf-8"?>
<p:tagLst xmlns:a="http://schemas.openxmlformats.org/drawingml/2006/main" xmlns:r="http://schemas.openxmlformats.org/officeDocument/2006/relationships" xmlns:p="http://schemas.openxmlformats.org/presentationml/2006/main">
  <p:tag name="MS_PLACEHOLDERID" val="placeholderID29_41271.7"/>
</p:tagLst>
</file>

<file path=ppt/tags/tag29.xml><?xml version="1.0" encoding="utf-8"?>
<p:tagLst xmlns:a="http://schemas.openxmlformats.org/drawingml/2006/main" xmlns:r="http://schemas.openxmlformats.org/officeDocument/2006/relationships" xmlns:p="http://schemas.openxmlformats.org/presentationml/2006/main">
  <p:tag name="MS_PLACEHOLDERID" val="placeholderID1_41341.58"/>
</p:tagLst>
</file>

<file path=ppt/tags/tag3.xml><?xml version="1.0" encoding="utf-8"?>
<p:tagLst xmlns:a="http://schemas.openxmlformats.org/drawingml/2006/main" xmlns:r="http://schemas.openxmlformats.org/officeDocument/2006/relationships" xmlns:p="http://schemas.openxmlformats.org/presentationml/2006/main">
  <p:tag name="MS_PLACEHOLDERID" val="placeholderID7_41271.6"/>
</p:tagLst>
</file>

<file path=ppt/tags/tag30.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ags/tag31.xml><?xml version="1.0" encoding="utf-8"?>
<p:tagLst xmlns:a="http://schemas.openxmlformats.org/drawingml/2006/main" xmlns:r="http://schemas.openxmlformats.org/officeDocument/2006/relationships" xmlns:p="http://schemas.openxmlformats.org/presentationml/2006/main">
  <p:tag name="MS_PLACEHOLDERID" val="placeholderID30_41271.7"/>
</p:tagLst>
</file>

<file path=ppt/tags/tag32.xml><?xml version="1.0" encoding="utf-8"?>
<p:tagLst xmlns:a="http://schemas.openxmlformats.org/drawingml/2006/main" xmlns:r="http://schemas.openxmlformats.org/officeDocument/2006/relationships" xmlns:p="http://schemas.openxmlformats.org/presentationml/2006/main">
  <p:tag name="MS_PLACEHOLDERID" val="placeholderID31_41271.7"/>
</p:tagLst>
</file>

<file path=ppt/tags/tag33.xml><?xml version="1.0" encoding="utf-8"?>
<p:tagLst xmlns:a="http://schemas.openxmlformats.org/drawingml/2006/main" xmlns:r="http://schemas.openxmlformats.org/officeDocument/2006/relationships" xmlns:p="http://schemas.openxmlformats.org/presentationml/2006/main">
  <p:tag name="MS_PLACEHOLDERID" val="placeholderID34_41271.7"/>
</p:tagLst>
</file>

<file path=ppt/tags/tag34.xml><?xml version="1.0" encoding="utf-8"?>
<p:tagLst xmlns:a="http://schemas.openxmlformats.org/drawingml/2006/main" xmlns:r="http://schemas.openxmlformats.org/officeDocument/2006/relationships" xmlns:p="http://schemas.openxmlformats.org/presentationml/2006/main">
  <p:tag name="MS_PLACEHOLDERID" val="placeholderID2_41341.58"/>
</p:tagLst>
</file>

<file path=ppt/tags/tag35.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ags/tag36.xml><?xml version="1.0" encoding="utf-8"?>
<p:tagLst xmlns:a="http://schemas.openxmlformats.org/drawingml/2006/main" xmlns:r="http://schemas.openxmlformats.org/officeDocument/2006/relationships" xmlns:p="http://schemas.openxmlformats.org/presentationml/2006/main">
  <p:tag name="MS_PLACEHOLDERID" val="placeholderID3_41382.51"/>
</p:tagLst>
</file>

<file path=ppt/tags/tag37.xml><?xml version="1.0" encoding="utf-8"?>
<p:tagLst xmlns:a="http://schemas.openxmlformats.org/drawingml/2006/main" xmlns:r="http://schemas.openxmlformats.org/officeDocument/2006/relationships" xmlns:p="http://schemas.openxmlformats.org/presentationml/2006/main">
  <p:tag name="MS_PLACEHOLDERID" val="placeholderID35_41271.7"/>
</p:tagLst>
</file>

<file path=ppt/tags/tag38.xml><?xml version="1.0" encoding="utf-8"?>
<p:tagLst xmlns:a="http://schemas.openxmlformats.org/drawingml/2006/main" xmlns:r="http://schemas.openxmlformats.org/officeDocument/2006/relationships" xmlns:p="http://schemas.openxmlformats.org/presentationml/2006/main">
  <p:tag name="MS_PLACEHOLDERID" val="placeholderID36_41271.7"/>
</p:tagLst>
</file>

<file path=ppt/tags/tag39.xml><?xml version="1.0" encoding="utf-8"?>
<p:tagLst xmlns:a="http://schemas.openxmlformats.org/drawingml/2006/main" xmlns:r="http://schemas.openxmlformats.org/officeDocument/2006/relationships" xmlns:p="http://schemas.openxmlformats.org/presentationml/2006/main">
  <p:tag name="MS_PLACEHOLDERID" val="placeholderID37_41271.7"/>
</p:tagLst>
</file>

<file path=ppt/tags/tag4.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PICTURESUBFOLDER" val="Full_width"/>
  <p:tag name="MSOBJECTKEEPASPECTRATIOOFFWIDTH" val="False"/>
  <p:tag name="MSOBJECTKEEPASPECTRATIOOFFHEIGHT" val="True"/>
  <p:tag name="MSOBJECTGROWSLEFT" val="False"/>
  <p:tag name="MSOBJECTGROWSUP" val="False"/>
  <p:tag name="MSOBJECTZORDERPOSITION" val="0"/>
  <p:tag name="MSOBJECTHASSHADOW" val="False"/>
  <p:tag name="MSOBJECTSCALEPICTURE" val="True"/>
  <p:tag name="PLACEHOLDERAUTOMATIONTAG" val="Text_Chart_Picture_Or_Text"/>
</p:tagLst>
</file>

<file path=ppt/tags/tag40.xml><?xml version="1.0" encoding="utf-8"?>
<p:tagLst xmlns:a="http://schemas.openxmlformats.org/drawingml/2006/main" xmlns:r="http://schemas.openxmlformats.org/officeDocument/2006/relationships" xmlns:p="http://schemas.openxmlformats.org/presentationml/2006/main">
  <p:tag name="MS_PLACEHOLDERID" val="placeholderID38_41271.7"/>
</p:tagLst>
</file>

<file path=ppt/tags/tag41.xml><?xml version="1.0" encoding="utf-8"?>
<p:tagLst xmlns:a="http://schemas.openxmlformats.org/drawingml/2006/main" xmlns:r="http://schemas.openxmlformats.org/officeDocument/2006/relationships" xmlns:p="http://schemas.openxmlformats.org/presentationml/2006/main">
  <p:tag name="MS_PLACEHOLDERID" val="placeholderID39_41271.7"/>
</p:tagLst>
</file>

<file path=ppt/tags/tag42.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ags/tag43.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ags/tag44.xml><?xml version="1.0" encoding="utf-8"?>
<p:tagLst xmlns:a="http://schemas.openxmlformats.org/drawingml/2006/main" xmlns:r="http://schemas.openxmlformats.org/officeDocument/2006/relationships" xmlns:p="http://schemas.openxmlformats.org/presentationml/2006/main">
  <p:tag name="MS_PLACEHOLDERID" val="placeholderID7_41271.6"/>
</p:tagLst>
</file>

<file path=ppt/tags/tag45.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ags/tag46.xml><?xml version="1.0" encoding="utf-8"?>
<p:tagLst xmlns:a="http://schemas.openxmlformats.org/drawingml/2006/main" xmlns:r="http://schemas.openxmlformats.org/officeDocument/2006/relationships" xmlns:p="http://schemas.openxmlformats.org/presentationml/2006/main">
  <p:tag name="MS_PLACEHOLDERID" val="placeholderID4_41382.51"/>
</p:tagLst>
</file>

<file path=ppt/tags/tag47.xml><?xml version="1.0" encoding="utf-8"?>
<p:tagLst xmlns:a="http://schemas.openxmlformats.org/drawingml/2006/main" xmlns:r="http://schemas.openxmlformats.org/officeDocument/2006/relationships" xmlns:p="http://schemas.openxmlformats.org/presentationml/2006/main">
  <p:tag name="MS_PLACEHOLDERID" val="placeholderID40_41271.7"/>
</p:tagLst>
</file>

<file path=ppt/tags/tag48.xml><?xml version="1.0" encoding="utf-8"?>
<p:tagLst xmlns:a="http://schemas.openxmlformats.org/drawingml/2006/main" xmlns:r="http://schemas.openxmlformats.org/officeDocument/2006/relationships" xmlns:p="http://schemas.openxmlformats.org/presentationml/2006/main">
  <p:tag name="MS_PLACEHOLDERID" val="placeholderID41_41271.7"/>
</p:tagLst>
</file>

<file path=ppt/tags/tag49.xml><?xml version="1.0" encoding="utf-8"?>
<p:tagLst xmlns:a="http://schemas.openxmlformats.org/drawingml/2006/main" xmlns:r="http://schemas.openxmlformats.org/officeDocument/2006/relationships" xmlns:p="http://schemas.openxmlformats.org/presentationml/2006/main">
  <p:tag name="MS_PLACEHOLDERID" val="placeholderID42_41271.7"/>
</p:tagLst>
</file>

<file path=ppt/tags/tag5.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ags/tag50.xml><?xml version="1.0" encoding="utf-8"?>
<p:tagLst xmlns:a="http://schemas.openxmlformats.org/drawingml/2006/main" xmlns:r="http://schemas.openxmlformats.org/officeDocument/2006/relationships" xmlns:p="http://schemas.openxmlformats.org/presentationml/2006/main">
  <p:tag name="MS_PLACEHOLDERID" val="placeholderID43_41271.7"/>
</p:tagLst>
</file>

<file path=ppt/tags/tag51.xml><?xml version="1.0" encoding="utf-8"?>
<p:tagLst xmlns:a="http://schemas.openxmlformats.org/drawingml/2006/main" xmlns:r="http://schemas.openxmlformats.org/officeDocument/2006/relationships" xmlns:p="http://schemas.openxmlformats.org/presentationml/2006/main">
  <p:tag name="MS_PLACEHOLDERID" val="placeholderID44_41271.7"/>
</p:tagLst>
</file>

<file path=ppt/tags/tag52.xml><?xml version="1.0" encoding="utf-8"?>
<p:tagLst xmlns:a="http://schemas.openxmlformats.org/drawingml/2006/main" xmlns:r="http://schemas.openxmlformats.org/officeDocument/2006/relationships" xmlns:p="http://schemas.openxmlformats.org/presentationml/2006/main">
  <p:tag name="MS_PLACEHOLDERID" val="placeholderID45_41271.7"/>
</p:tagLst>
</file>

<file path=ppt/tags/tag53.xml><?xml version="1.0" encoding="utf-8"?>
<p:tagLst xmlns:a="http://schemas.openxmlformats.org/drawingml/2006/main" xmlns:r="http://schemas.openxmlformats.org/officeDocument/2006/relationships" xmlns:p="http://schemas.openxmlformats.org/presentationml/2006/main">
  <p:tag name="MS_PLACEHOLDERID" val="placeholderID3_41271.8"/>
  <p:tag name="MSOBJECTPICTURESUBFOLDER" val="Half_page_landscape"/>
  <p:tag name="MSOBJECTKEEPASPECTRATIOOFFWIDTH" val="False"/>
  <p:tag name="MSOBJECTKEEPASPECTRATIOOFFHEIGHT" val="True"/>
  <p:tag name="MSOBJECTGROWSLEFT" val="False"/>
  <p:tag name="MSOBJECTGROWSUP" val="False"/>
  <p:tag name="MSOBJECTGROWSCENTRE" val="False"/>
  <p:tag name="MSOBJECTZORDERPOSITION" val="0"/>
  <p:tag name="MSOBJECTHASSHADOW" val="False"/>
  <p:tag name="MSOBJECTPICTUREISMANDATORY" val="True"/>
  <p:tag name="MSOBJECTSCALEPICTURE" val="True"/>
  <p:tag name="PLACEHOLDERAUTOMATIONTAG" val="Text_Chart_Picture_Or_Text"/>
</p:tagLst>
</file>

<file path=ppt/tags/tag54.xml><?xml version="1.0" encoding="utf-8"?>
<p:tagLst xmlns:a="http://schemas.openxmlformats.org/drawingml/2006/main" xmlns:r="http://schemas.openxmlformats.org/officeDocument/2006/relationships" xmlns:p="http://schemas.openxmlformats.org/presentationml/2006/main">
  <p:tag name="MS_PLACEHOLDERID" val="placeholderID1_41277.68"/>
</p:tagLst>
</file>

<file path=ppt/tags/tag55.xml><?xml version="1.0" encoding="utf-8"?>
<p:tagLst xmlns:a="http://schemas.openxmlformats.org/drawingml/2006/main" xmlns:r="http://schemas.openxmlformats.org/officeDocument/2006/relationships" xmlns:p="http://schemas.openxmlformats.org/presentationml/2006/main">
  <p:tag name="MS_PLACEHOLDERID" val="placeholderID47_41271.7"/>
</p:tagLst>
</file>

<file path=ppt/tags/tag56.xml><?xml version="1.0" encoding="utf-8"?>
<p:tagLst xmlns:a="http://schemas.openxmlformats.org/drawingml/2006/main" xmlns:r="http://schemas.openxmlformats.org/officeDocument/2006/relationships" xmlns:p="http://schemas.openxmlformats.org/presentationml/2006/main">
  <p:tag name="MS_PLACEHOLDERID" val="placeholderID48_41271.7"/>
</p:tagLst>
</file>

<file path=ppt/tags/tag57.xml><?xml version="1.0" encoding="utf-8"?>
<p:tagLst xmlns:a="http://schemas.openxmlformats.org/drawingml/2006/main" xmlns:r="http://schemas.openxmlformats.org/officeDocument/2006/relationships" xmlns:p="http://schemas.openxmlformats.org/presentationml/2006/main">
  <p:tag name="MS_PLACEHOLDERID" val="placeholderID49_41271.7"/>
</p:tagLst>
</file>

<file path=ppt/tags/tag58.xml><?xml version="1.0" encoding="utf-8"?>
<p:tagLst xmlns:a="http://schemas.openxmlformats.org/drawingml/2006/main" xmlns:r="http://schemas.openxmlformats.org/officeDocument/2006/relationships" xmlns:p="http://schemas.openxmlformats.org/presentationml/2006/main">
  <p:tag name="MS_PLACEHOLDERID" val="placeholderID50_41271.7"/>
</p:tagLst>
</file>

<file path=ppt/tags/tag59.xml><?xml version="1.0" encoding="utf-8"?>
<p:tagLst xmlns:a="http://schemas.openxmlformats.org/drawingml/2006/main" xmlns:r="http://schemas.openxmlformats.org/officeDocument/2006/relationships" xmlns:p="http://schemas.openxmlformats.org/presentationml/2006/main">
  <p:tag name="MS_PLACEHOLDERID" val="placeholderID51_41271.7"/>
</p:tagLst>
</file>

<file path=ppt/tags/tag6.xml><?xml version="1.0" encoding="utf-8"?>
<p:tagLst xmlns:a="http://schemas.openxmlformats.org/drawingml/2006/main" xmlns:r="http://schemas.openxmlformats.org/officeDocument/2006/relationships" xmlns:p="http://schemas.openxmlformats.org/presentationml/2006/main">
  <p:tag name="MS_PLACEHOLDERID" val="placeholderID1_41382.51"/>
</p:tagLst>
</file>

<file path=ppt/tags/tag60.xml><?xml version="1.0" encoding="utf-8"?>
<p:tagLst xmlns:a="http://schemas.openxmlformats.org/drawingml/2006/main" xmlns:r="http://schemas.openxmlformats.org/officeDocument/2006/relationships" xmlns:p="http://schemas.openxmlformats.org/presentationml/2006/main">
  <p:tag name="MS_PLACEHOLDERID" val="placeholderID4_41271.8"/>
  <p:tag name="MSOBJECTPICTURESUBFOLDER" val="Half_page_portrait"/>
  <p:tag name="MSOBJECTKEEPASPECTRATIOOFFWIDTH" val="False"/>
  <p:tag name="MSOBJECTKEEPASPECTRATIOOFFHEIGHT" val="True"/>
  <p:tag name="MSOBJECTGROWSLEFT" val="False"/>
  <p:tag name="MSOBJECTGROWSUP" val="False"/>
  <p:tag name="MSOBJECTGROWSCENTRE" val="False"/>
  <p:tag name="MSOBJECTZORDERPOSITION" val="0"/>
  <p:tag name="MSOBJECTHASSHADOW" val="False"/>
  <p:tag name="MSOBJECTPICTUREISMANDATORY" val="True"/>
  <p:tag name="MSOBJECTSCALEPICTURE" val="True"/>
  <p:tag name="PLACEHOLDERAUTOMATIONTAG" val="Text_Chart_Picture_Or_Text"/>
</p:tagLst>
</file>

<file path=ppt/tags/tag61.xml><?xml version="1.0" encoding="utf-8"?>
<p:tagLst xmlns:a="http://schemas.openxmlformats.org/drawingml/2006/main" xmlns:r="http://schemas.openxmlformats.org/officeDocument/2006/relationships" xmlns:p="http://schemas.openxmlformats.org/presentationml/2006/main">
  <p:tag name="MS_PLACEHOLDERID" val="placeholderID2_41277.68"/>
</p:tagLst>
</file>

<file path=ppt/tags/tag62.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ags/tag63.xml><?xml version="1.0" encoding="utf-8"?>
<p:tagLst xmlns:a="http://schemas.openxmlformats.org/drawingml/2006/main" xmlns:r="http://schemas.openxmlformats.org/officeDocument/2006/relationships" xmlns:p="http://schemas.openxmlformats.org/presentationml/2006/main">
  <p:tag name="MS_PLACEHOLDERID" val="placeholderID52_41271.7"/>
</p:tagLst>
</file>

<file path=ppt/tags/tag64.xml><?xml version="1.0" encoding="utf-8"?>
<p:tagLst xmlns:a="http://schemas.openxmlformats.org/drawingml/2006/main" xmlns:r="http://schemas.openxmlformats.org/officeDocument/2006/relationships" xmlns:p="http://schemas.openxmlformats.org/presentationml/2006/main">
  <p:tag name="MS_PLACEHOLDERID" val="placeholderID54_41271.7"/>
</p:tagLst>
</file>

<file path=ppt/tags/tag65.xml><?xml version="1.0" encoding="utf-8"?>
<p:tagLst xmlns:a="http://schemas.openxmlformats.org/drawingml/2006/main" xmlns:r="http://schemas.openxmlformats.org/officeDocument/2006/relationships" xmlns:p="http://schemas.openxmlformats.org/presentationml/2006/main">
  <p:tag name="MS_PLACEHOLDERID" val="placeholderID55_41271.7"/>
</p:tagLst>
</file>

<file path=ppt/tags/tag66.xml><?xml version="1.0" encoding="utf-8"?>
<p:tagLst xmlns:a="http://schemas.openxmlformats.org/drawingml/2006/main" xmlns:r="http://schemas.openxmlformats.org/officeDocument/2006/relationships" xmlns:p="http://schemas.openxmlformats.org/presentationml/2006/main">
  <p:tag name="MS_PLACEHOLDERID" val="placeholderID56_41271.7"/>
</p:tagLst>
</file>

<file path=ppt/tags/tag67.xml><?xml version="1.0" encoding="utf-8"?>
<p:tagLst xmlns:a="http://schemas.openxmlformats.org/drawingml/2006/main" xmlns:r="http://schemas.openxmlformats.org/officeDocument/2006/relationships" xmlns:p="http://schemas.openxmlformats.org/presentationml/2006/main">
  <p:tag name="MS_PLACEHOLDERID" val="placeholderID57_41271.7"/>
</p:tagLst>
</file>

<file path=ppt/tags/tag68.xml><?xml version="1.0" encoding="utf-8"?>
<p:tagLst xmlns:a="http://schemas.openxmlformats.org/drawingml/2006/main" xmlns:r="http://schemas.openxmlformats.org/officeDocument/2006/relationships" xmlns:p="http://schemas.openxmlformats.org/presentationml/2006/main">
  <p:tag name="MS_PLACEHOLDERID" val="placeholderID58_41271.7"/>
</p:tagLst>
</file>

<file path=ppt/tags/tag69.xml><?xml version="1.0" encoding="utf-8"?>
<p:tagLst xmlns:a="http://schemas.openxmlformats.org/drawingml/2006/main" xmlns:r="http://schemas.openxmlformats.org/officeDocument/2006/relationships" xmlns:p="http://schemas.openxmlformats.org/presentationml/2006/main">
  <p:tag name="MS_PLACEHOLDERID" val="placeholderID59_41271.7"/>
  <p:tag name="MSOBJECTPICTURESUBFOLDER" val="Biography_photo"/>
  <p:tag name="MSOBJECTKEEPASPECTRATIOOFFWIDTH" val="True"/>
  <p:tag name="MSOBJECTKEEPASPECTRATIOOFFHEIGHT" val="False"/>
  <p:tag name="MSOBJECTGROWSLEFT" val="False"/>
  <p:tag name="MSOBJECTGROWSUP" val="False"/>
  <p:tag name="MSOBJECTZORDERPOSITION" val="0"/>
  <p:tag name="MSOBJECTHASSHADOW" val="False"/>
  <p:tag name="MSOBJECTSCALEPICTURE" val="True"/>
  <p:tag name="PLACEHOLDERAUTOMATIONTAG" val="CVObject1"/>
</p:tagLst>
</file>

<file path=ppt/tags/tag7.xml><?xml version="1.0" encoding="utf-8"?>
<p:tagLst xmlns:a="http://schemas.openxmlformats.org/drawingml/2006/main" xmlns:r="http://schemas.openxmlformats.org/officeDocument/2006/relationships" xmlns:p="http://schemas.openxmlformats.org/presentationml/2006/main">
  <p:tag name="MS_PLACEHOLDERID" val="placeholderID6_41271.7"/>
</p:tagLst>
</file>

<file path=ppt/tags/tag70.xml><?xml version="1.0" encoding="utf-8"?>
<p:tagLst xmlns:a="http://schemas.openxmlformats.org/drawingml/2006/main" xmlns:r="http://schemas.openxmlformats.org/officeDocument/2006/relationships" xmlns:p="http://schemas.openxmlformats.org/presentationml/2006/main">
  <p:tag name="MS_PLACEHOLDERID" val="placeholderID60_41271.7"/>
  <p:tag name="MSOBJECTPICTURESUBFOLDER" val="Biography_photo"/>
  <p:tag name="MSOBJECTKEEPASPECTRATIOOFFWIDTH" val="True"/>
  <p:tag name="MSOBJECTKEEPASPECTRATIOOFFHEIGHT" val="False"/>
  <p:tag name="MSOBJECTGROWSLEFT" val="False"/>
  <p:tag name="MSOBJECTGROWSUP" val="False"/>
  <p:tag name="MSOBJECTZORDERPOSITION" val="0"/>
  <p:tag name="MSOBJECTHASSHADOW" val="False"/>
  <p:tag name="MSOBJECTSCALEPICTURE" val="True"/>
  <p:tag name="PLACEHOLDERAUTOMATIONTAG" val="CVObject2"/>
</p:tagLst>
</file>

<file path=ppt/tags/tag71.xml><?xml version="1.0" encoding="utf-8"?>
<p:tagLst xmlns:a="http://schemas.openxmlformats.org/drawingml/2006/main" xmlns:r="http://schemas.openxmlformats.org/officeDocument/2006/relationships" xmlns:p="http://schemas.openxmlformats.org/presentationml/2006/main">
  <p:tag name="MS_PLACEHOLDERID" val="placeholderID61_41271.7"/>
  <p:tag name="MSOBJECTPICTURESUBFOLDER" val=""/>
  <p:tag name="MSOBJECTKEEPASPECTRATIOOFFWIDTH" val="False"/>
  <p:tag name="MSOBJECTKEEPASPECTRATIOOFFHEIGHT" val="True"/>
  <p:tag name="MSOBJECTGROWSLEFT" val="False"/>
  <p:tag name="MSOBJECTGROWSUP" val="False"/>
  <p:tag name="MSOBJECTZORDERPOSITION" val="0"/>
  <p:tag name="MSOBJECTHASSHADOW" val="False"/>
  <p:tag name="MSOBJECTSCALEPICTURE" val="True"/>
  <p:tag name="PLACEHOLDERAUTOMATIONTAG" val="CVObject1"/>
</p:tagLst>
</file>

<file path=ppt/tags/tag72.xml><?xml version="1.0" encoding="utf-8"?>
<p:tagLst xmlns:a="http://schemas.openxmlformats.org/drawingml/2006/main" xmlns:r="http://schemas.openxmlformats.org/officeDocument/2006/relationships" xmlns:p="http://schemas.openxmlformats.org/presentationml/2006/main">
  <p:tag name="MS_PLACEHOLDERID" val="placeholderID62_41271.7"/>
  <p:tag name="MSOBJECTPICTURESUBFOLDER" val=""/>
  <p:tag name="MSOBJECTKEEPASPECTRATIOOFFWIDTH" val="False"/>
  <p:tag name="MSOBJECTKEEPASPECTRATIOOFFHEIGHT" val="True"/>
  <p:tag name="MSOBJECTGROWSLEFT" val="False"/>
  <p:tag name="MSOBJECTGROWSUP" val="False"/>
  <p:tag name="MSOBJECTZORDERPOSITION" val="0"/>
  <p:tag name="MSOBJECTHASSHADOW" val="False"/>
  <p:tag name="MSOBJECTSCALEPICTURE" val="True"/>
  <p:tag name="PLACEHOLDERAUTOMATIONTAG" val="CVObject2"/>
</p:tagLst>
</file>

<file path=ppt/tags/tag73.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ags/tag74.xml><?xml version="1.0" encoding="utf-8"?>
<p:tagLst xmlns:a="http://schemas.openxmlformats.org/drawingml/2006/main" xmlns:r="http://schemas.openxmlformats.org/officeDocument/2006/relationships" xmlns:p="http://schemas.openxmlformats.org/presentationml/2006/main">
  <p:tag name="MS_PLACEHOLDERID" val="placeholderID64_41271.7"/>
</p:tagLst>
</file>

<file path=ppt/tags/tag75.xml><?xml version="1.0" encoding="utf-8"?>
<p:tagLst xmlns:a="http://schemas.openxmlformats.org/drawingml/2006/main" xmlns:r="http://schemas.openxmlformats.org/officeDocument/2006/relationships" xmlns:p="http://schemas.openxmlformats.org/presentationml/2006/main">
  <p:tag name="MS_PLACEHOLDERID" val="placeholderID65_41271.7"/>
</p:tagLst>
</file>

<file path=ppt/tags/tag76.xml><?xml version="1.0" encoding="utf-8"?>
<p:tagLst xmlns:a="http://schemas.openxmlformats.org/drawingml/2006/main" xmlns:r="http://schemas.openxmlformats.org/officeDocument/2006/relationships" xmlns:p="http://schemas.openxmlformats.org/presentationml/2006/main">
  <p:tag name="MS_PLACEHOLDERID" val="placeholderID66_41271.7"/>
  <p:tag name="PLACEHOLDERAUTOMATIONTAG" val="Disclaimer"/>
</p:tagLst>
</file>

<file path=ppt/tags/tag77.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ags/tag78.xml><?xml version="1.0" encoding="utf-8"?>
<p:tagLst xmlns:a="http://schemas.openxmlformats.org/drawingml/2006/main" xmlns:r="http://schemas.openxmlformats.org/officeDocument/2006/relationships" xmlns:p="http://schemas.openxmlformats.org/presentationml/2006/main">
  <p:tag name="MS_PLACEHOLDERID" val="placeholderID1_41271.7"/>
</p:tagLst>
</file>

<file path=ppt/tags/tag79.xml><?xml version="1.0" encoding="utf-8"?>
<p:tagLst xmlns:a="http://schemas.openxmlformats.org/drawingml/2006/main" xmlns:r="http://schemas.openxmlformats.org/officeDocument/2006/relationships" xmlns:p="http://schemas.openxmlformats.org/presentationml/2006/main">
  <p:tag name="MS_PLACEHOLDERID" val="placeholderID2_41271.7"/>
  <p:tag name="MSOBJECTKEEPASPECTRATIOOFFWIDTH" val="False"/>
  <p:tag name="MSOBJECTKEEPASPECTRATIOOFFHEIGHT" val="True"/>
  <p:tag name="MSOBJECTGROWSLEFT" val="False"/>
  <p:tag name="MSOBJECTGROWSUP" val="False"/>
  <p:tag name="MSOBJECTGROWSCENTRE" val="False"/>
  <p:tag name="MSOBJECTZORDERPOSITION" val="0"/>
  <p:tag name="MSOBJECTHASSHADOW" val="False"/>
  <p:tag name="MSOBJECTPICTUREISMANDATORY" val="False"/>
  <p:tag name="MSOBJECTSCALEPICTURE" val="True"/>
  <p:tag name="PLACEHOLDERAUTOMATIONTAG" val="COVERSUBTITLE"/>
</p:tagLst>
</file>

<file path=ppt/tags/tag8.xml><?xml version="1.0" encoding="utf-8"?>
<p:tagLst xmlns:a="http://schemas.openxmlformats.org/drawingml/2006/main" xmlns:r="http://schemas.openxmlformats.org/officeDocument/2006/relationships" xmlns:p="http://schemas.openxmlformats.org/presentationml/2006/main">
  <p:tag name="MS_PLACEHOLDERID" val="placeholderID7_41271.7"/>
</p:tagLst>
</file>

<file path=ppt/tags/tag80.xml><?xml version="1.0" encoding="utf-8"?>
<p:tagLst xmlns:a="http://schemas.openxmlformats.org/drawingml/2006/main" xmlns:r="http://schemas.openxmlformats.org/officeDocument/2006/relationships" xmlns:p="http://schemas.openxmlformats.org/presentationml/2006/main">
  <p:tag name="AUTOMATIONTAG" val="Presentation cover"/>
  <p:tag name="SLIDETOCOUTLINELEVEL" val="0"/>
  <p:tag name="SLIDEGROUP" val="Content"/>
  <p:tag name="SLIDEGROUPTYPE" val="Content"/>
  <p:tag name="SLIDETITLE" val="Presentation cover"/>
</p:tagLst>
</file>

<file path=ppt/tags/tag81.xml><?xml version="1.0" encoding="utf-8"?>
<p:tagLst xmlns:a="http://schemas.openxmlformats.org/drawingml/2006/main" xmlns:r="http://schemas.openxmlformats.org/officeDocument/2006/relationships" xmlns:p="http://schemas.openxmlformats.org/presentationml/2006/main">
  <p:tag name="SHAPESTYLE" val="Slide title 1"/>
  <p:tag name="MS_PLACEHOLDERID" val="placeholderID1_41271.7"/>
</p:tagLst>
</file>

<file path=ppt/tags/tag82.xml><?xml version="1.0" encoding="utf-8"?>
<p:tagLst xmlns:a="http://schemas.openxmlformats.org/drawingml/2006/main" xmlns:r="http://schemas.openxmlformats.org/officeDocument/2006/relationships" xmlns:p="http://schemas.openxmlformats.org/presentationml/2006/main">
  <p:tag name="MS_PLACEHOLDERID" val="placeholderID2_41271.7"/>
  <p:tag name="MSOBJECTKEEPASPECTRATIOOFFWIDTH" val="False"/>
  <p:tag name="MSOBJECTKEEPASPECTRATIOOFFHEIGHT" val="True"/>
  <p:tag name="MSOBJECTGROWSLEFT" val="False"/>
  <p:tag name="MSOBJECTGROWSUP" val="False"/>
  <p:tag name="MSOBJECTGROWSCENTRE" val="False"/>
  <p:tag name="MSOBJECTZORDERPOSITION" val="0"/>
  <p:tag name="MSOBJECTHASSHADOW" val="False"/>
  <p:tag name="MSOBJECTPICTUREISMANDATORY" val="False"/>
  <p:tag name="MSOBJECTSCALEPICTURE" val="True"/>
  <p:tag name="PLACEHOLDERAUTOMATIONTAG" val="COVERSUBTITLE"/>
</p:tagLst>
</file>

<file path=ppt/tags/tag83.xml><?xml version="1.0" encoding="utf-8"?>
<p:tagLst xmlns:a="http://schemas.openxmlformats.org/drawingml/2006/main" xmlns:r="http://schemas.openxmlformats.org/officeDocument/2006/relationships" xmlns:p="http://schemas.openxmlformats.org/presentationml/2006/main">
  <p:tag name="AUTOMATIONTAG" val="Standard slide"/>
  <p:tag name="SLIDETOCOUTLINELEVEL" val="2"/>
  <p:tag name="SLIDEGROUP" val="Content"/>
  <p:tag name="SLIDEGROUPTYPE" val="Content"/>
  <p:tag name="SLIDETITLE" val="Standard slide"/>
</p:tagLst>
</file>

<file path=ppt/tags/tag84.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ags/tag85.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PICTURESUBFOLDER" val="Full_width"/>
  <p:tag name="MSOBJECTKEEPASPECTRATIOOFFWIDTH" val="False"/>
  <p:tag name="MSOBJECTKEEPASPECTRATIOOFFHEIGHT" val="True"/>
  <p:tag name="MSOBJECTGROWSLEFT" val="False"/>
  <p:tag name="MSOBJECTGROWSUP" val="False"/>
  <p:tag name="MSOBJECTZORDERPOSITION" val="0"/>
  <p:tag name="MSOBJECTHASSHADOW" val="False"/>
  <p:tag name="MSOBJECTSCALEPICTURE" val="True"/>
  <p:tag name="PLACEHOLDERAUTOMATIONTAG" val="Text_Chart_Picture_Or_Text"/>
</p:tagLst>
</file>

<file path=ppt/tags/tag86.xml><?xml version="1.0" encoding="utf-8"?>
<p:tagLst xmlns:a="http://schemas.openxmlformats.org/drawingml/2006/main" xmlns:r="http://schemas.openxmlformats.org/officeDocument/2006/relationships" xmlns:p="http://schemas.openxmlformats.org/presentationml/2006/main">
  <p:tag name="MS_PLACEHOLDERID" val="placeholderID1_41382.51"/>
</p:tagLst>
</file>

<file path=ppt/tags/tag87.xml><?xml version="1.0" encoding="utf-8"?>
<p:tagLst xmlns:a="http://schemas.openxmlformats.org/drawingml/2006/main" xmlns:r="http://schemas.openxmlformats.org/officeDocument/2006/relationships" xmlns:p="http://schemas.openxmlformats.org/presentationml/2006/main">
  <p:tag name="MS_PLACEHOLDERID" val="placeholderID7_41271.6"/>
</p:tagLst>
</file>

<file path=ppt/tags/tag88.xml><?xml version="1.0" encoding="utf-8"?>
<p:tagLst xmlns:a="http://schemas.openxmlformats.org/drawingml/2006/main" xmlns:r="http://schemas.openxmlformats.org/officeDocument/2006/relationships" xmlns:p="http://schemas.openxmlformats.org/presentationml/2006/main">
  <p:tag name="AUTOMATIONTAG" val="Standard slide"/>
  <p:tag name="SLIDETOCOUTLINELEVEL" val="2"/>
  <p:tag name="SLIDEGROUP" val="Content"/>
  <p:tag name="SLIDEGROUPTYPE" val="Content"/>
  <p:tag name="SLIDETITLE" val="Standard slide"/>
</p:tagLst>
</file>

<file path=ppt/tags/tag89.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ags/tag9.xml><?xml version="1.0" encoding="utf-8"?>
<p:tagLst xmlns:a="http://schemas.openxmlformats.org/drawingml/2006/main" xmlns:r="http://schemas.openxmlformats.org/officeDocument/2006/relationships" xmlns:p="http://schemas.openxmlformats.org/presentationml/2006/main">
  <p:tag name="MS_PLACEHOLDERID" val="placeholderID8_41271.7"/>
</p:tagLst>
</file>

<file path=ppt/tags/tag90.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PICTURESUBFOLDER" val="Full_width"/>
  <p:tag name="MSOBJECTKEEPASPECTRATIOOFFWIDTH" val="False"/>
  <p:tag name="MSOBJECTKEEPASPECTRATIOOFFHEIGHT" val="True"/>
  <p:tag name="MSOBJECTGROWSLEFT" val="False"/>
  <p:tag name="MSOBJECTGROWSUP" val="False"/>
  <p:tag name="MSOBJECTZORDERPOSITION" val="0"/>
  <p:tag name="MSOBJECTHASSHADOW" val="False"/>
  <p:tag name="MSOBJECTSCALEPICTURE" val="True"/>
  <p:tag name="PLACEHOLDERAUTOMATIONTAG" val="Text_Chart_Picture_Or_Text"/>
</p:tagLst>
</file>

<file path=ppt/tags/tag91.xml><?xml version="1.0" encoding="utf-8"?>
<p:tagLst xmlns:a="http://schemas.openxmlformats.org/drawingml/2006/main" xmlns:r="http://schemas.openxmlformats.org/officeDocument/2006/relationships" xmlns:p="http://schemas.openxmlformats.org/presentationml/2006/main">
  <p:tag name="MS_PLACEHOLDERID" val="placeholderID1_41382.51"/>
</p:tagLst>
</file>

<file path=ppt/tags/tag92.xml><?xml version="1.0" encoding="utf-8"?>
<p:tagLst xmlns:a="http://schemas.openxmlformats.org/drawingml/2006/main" xmlns:r="http://schemas.openxmlformats.org/officeDocument/2006/relationships" xmlns:p="http://schemas.openxmlformats.org/presentationml/2006/main">
  <p:tag name="MS_PLACEHOLDERID" val="placeholderID7_41271.6"/>
</p:tagLst>
</file>

<file path=ppt/tags/tag93.xml><?xml version="1.0" encoding="utf-8"?>
<p:tagLst xmlns:a="http://schemas.openxmlformats.org/drawingml/2006/main" xmlns:r="http://schemas.openxmlformats.org/officeDocument/2006/relationships" xmlns:p="http://schemas.openxmlformats.org/presentationml/2006/main">
  <p:tag name="SLIDEGROUPTYPE" val="Content"/>
  <p:tag name="SLIDEGROUP" val="Content"/>
  <p:tag name="SLIDETITLE" val="Summary highlights two columns"/>
  <p:tag name="AUTOMATIONTAG" val="Summary highlights two columns"/>
  <p:tag name="SLIDETOCOUTLINELEVEL" val="2"/>
</p:tagLst>
</file>

<file path=ppt/tags/tag94.xml><?xml version="1.0" encoding="utf-8"?>
<p:tagLst xmlns:a="http://schemas.openxmlformats.org/drawingml/2006/main" xmlns:r="http://schemas.openxmlformats.org/officeDocument/2006/relationships" xmlns:p="http://schemas.openxmlformats.org/presentationml/2006/main">
  <p:tag name="MS_PLACEHOLDERID" val="placeholderID7_41271.7"/>
</p:tagLst>
</file>

<file path=ppt/tags/tag95.xml><?xml version="1.0" encoding="utf-8"?>
<p:tagLst xmlns:a="http://schemas.openxmlformats.org/drawingml/2006/main" xmlns:r="http://schemas.openxmlformats.org/officeDocument/2006/relationships" xmlns:p="http://schemas.openxmlformats.org/presentationml/2006/main">
  <p:tag name="MS_PLACEHOLDERID" val="placeholderID8_41271.7"/>
</p:tagLst>
</file>

<file path=ppt/tags/tag96.xml><?xml version="1.0" encoding="utf-8"?>
<p:tagLst xmlns:a="http://schemas.openxmlformats.org/drawingml/2006/main" xmlns:r="http://schemas.openxmlformats.org/officeDocument/2006/relationships" xmlns:p="http://schemas.openxmlformats.org/presentationml/2006/main">
  <p:tag name="MS_PLACEHOLDERID" val="placeholderID9_41271.7"/>
</p:tagLst>
</file>

<file path=ppt/tags/tag97.xml><?xml version="1.0" encoding="utf-8"?>
<p:tagLst xmlns:a="http://schemas.openxmlformats.org/drawingml/2006/main" xmlns:r="http://schemas.openxmlformats.org/officeDocument/2006/relationships" xmlns:p="http://schemas.openxmlformats.org/presentationml/2006/main">
  <p:tag name="SLIDEGROUPTYPE" val="Content"/>
  <p:tag name="SLIDEGROUP" val="Content"/>
  <p:tag name="SLIDETITLE" val="Standard slide"/>
  <p:tag name="AUTOMATIONTAG" val="Standard slide"/>
  <p:tag name="SLIDETOCOUTLINELEVEL" val="2"/>
</p:tagLst>
</file>

<file path=ppt/tags/tag98.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ags/tag99.xml><?xml version="1.0" encoding="utf-8"?>
<p:tagLst xmlns:a="http://schemas.openxmlformats.org/drawingml/2006/main" xmlns:r="http://schemas.openxmlformats.org/officeDocument/2006/relationships" xmlns:p="http://schemas.openxmlformats.org/presentationml/2006/main">
  <p:tag name="MS_PLACEHOLDERID" val="placeholderID7_41271.6"/>
</p:tagLst>
</file>

<file path=ppt/theme/theme1.xml><?xml version="1.0" encoding="utf-8"?>
<a:theme xmlns:a="http://schemas.openxmlformats.org/drawingml/2006/main" name="NRG_Content">
  <a:themeElements>
    <a:clrScheme name="NRG_Colours">
      <a:dk1>
        <a:srgbClr val="000000"/>
      </a:dk1>
      <a:lt1>
        <a:srgbClr val="FFFFFF"/>
      </a:lt1>
      <a:dk2>
        <a:srgbClr val="FF0000"/>
      </a:dk2>
      <a:lt2>
        <a:srgbClr val="9C9E9F"/>
      </a:lt2>
      <a:accent1>
        <a:srgbClr val="FF0000"/>
      </a:accent1>
      <a:accent2>
        <a:srgbClr val="756E52"/>
      </a:accent2>
      <a:accent3>
        <a:srgbClr val="9C6409"/>
      </a:accent3>
      <a:accent4>
        <a:srgbClr val="4D5357"/>
      </a:accent4>
      <a:accent5>
        <a:srgbClr val="9C9E9F"/>
      </a:accent5>
      <a:accent6>
        <a:srgbClr val="707173"/>
      </a:accent6>
      <a:hlink>
        <a:srgbClr val="707173"/>
      </a:hlink>
      <a:folHlink>
        <a:srgbClr val="FF0000"/>
      </a:folHlink>
    </a:clrScheme>
    <a:fontScheme name="NRG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NRG_Charts">
  <a:themeElements>
    <a:clrScheme name="NRG_Colours">
      <a:dk1>
        <a:srgbClr val="000000"/>
      </a:dk1>
      <a:lt1>
        <a:srgbClr val="FFFFFF"/>
      </a:lt1>
      <a:dk2>
        <a:srgbClr val="FF0000"/>
      </a:dk2>
      <a:lt2>
        <a:srgbClr val="9C9E9F"/>
      </a:lt2>
      <a:accent1>
        <a:srgbClr val="FF0000"/>
      </a:accent1>
      <a:accent2>
        <a:srgbClr val="756E52"/>
      </a:accent2>
      <a:accent3>
        <a:srgbClr val="9C6409"/>
      </a:accent3>
      <a:accent4>
        <a:srgbClr val="4D5357"/>
      </a:accent4>
      <a:accent5>
        <a:srgbClr val="9C9E9F"/>
      </a:accent5>
      <a:accent6>
        <a:srgbClr val="707173"/>
      </a:accent6>
      <a:hlink>
        <a:srgbClr val="707173"/>
      </a:hlink>
      <a:folHlink>
        <a:srgbClr val="FF0000"/>
      </a:folHlink>
    </a:clrScheme>
    <a:fontScheme name="NRG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NRG_Tables">
  <a:themeElements>
    <a:clrScheme name="NRG_Colours">
      <a:dk1>
        <a:srgbClr val="000000"/>
      </a:dk1>
      <a:lt1>
        <a:srgbClr val="FFFFFF"/>
      </a:lt1>
      <a:dk2>
        <a:srgbClr val="FF0000"/>
      </a:dk2>
      <a:lt2>
        <a:srgbClr val="9C9E9F"/>
      </a:lt2>
      <a:accent1>
        <a:srgbClr val="FF0000"/>
      </a:accent1>
      <a:accent2>
        <a:srgbClr val="756E52"/>
      </a:accent2>
      <a:accent3>
        <a:srgbClr val="9C6409"/>
      </a:accent3>
      <a:accent4>
        <a:srgbClr val="4D5357"/>
      </a:accent4>
      <a:accent5>
        <a:srgbClr val="9C9E9F"/>
      </a:accent5>
      <a:accent6>
        <a:srgbClr val="707173"/>
      </a:accent6>
      <a:hlink>
        <a:srgbClr val="707173"/>
      </a:hlink>
      <a:folHlink>
        <a:srgbClr val="FF0000"/>
      </a:folHlink>
    </a:clrScheme>
    <a:fontScheme name="NRG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NRG_Maps">
  <a:themeElements>
    <a:clrScheme name="NRG_Colours">
      <a:dk1>
        <a:srgbClr val="000000"/>
      </a:dk1>
      <a:lt1>
        <a:srgbClr val="FFFFFF"/>
      </a:lt1>
      <a:dk2>
        <a:srgbClr val="FF0000"/>
      </a:dk2>
      <a:lt2>
        <a:srgbClr val="9C9E9F"/>
      </a:lt2>
      <a:accent1>
        <a:srgbClr val="FF0000"/>
      </a:accent1>
      <a:accent2>
        <a:srgbClr val="756E52"/>
      </a:accent2>
      <a:accent3>
        <a:srgbClr val="9C6409"/>
      </a:accent3>
      <a:accent4>
        <a:srgbClr val="4D5357"/>
      </a:accent4>
      <a:accent5>
        <a:srgbClr val="9C9E9F"/>
      </a:accent5>
      <a:accent6>
        <a:srgbClr val="707173"/>
      </a:accent6>
      <a:hlink>
        <a:srgbClr val="707173"/>
      </a:hlink>
      <a:folHlink>
        <a:srgbClr val="FF0000"/>
      </a:folHlink>
    </a:clrScheme>
    <a:fontScheme name="NRG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NRG_Quotations">
  <a:themeElements>
    <a:clrScheme name="NRG_Colours">
      <a:dk1>
        <a:srgbClr val="000000"/>
      </a:dk1>
      <a:lt1>
        <a:srgbClr val="FFFFFF"/>
      </a:lt1>
      <a:dk2>
        <a:srgbClr val="FF0000"/>
      </a:dk2>
      <a:lt2>
        <a:srgbClr val="9C9E9F"/>
      </a:lt2>
      <a:accent1>
        <a:srgbClr val="FF0000"/>
      </a:accent1>
      <a:accent2>
        <a:srgbClr val="756E52"/>
      </a:accent2>
      <a:accent3>
        <a:srgbClr val="9C6409"/>
      </a:accent3>
      <a:accent4>
        <a:srgbClr val="4D5357"/>
      </a:accent4>
      <a:accent5>
        <a:srgbClr val="9C9E9F"/>
      </a:accent5>
      <a:accent6>
        <a:srgbClr val="707173"/>
      </a:accent6>
      <a:hlink>
        <a:srgbClr val="707173"/>
      </a:hlink>
      <a:folHlink>
        <a:srgbClr val="FF0000"/>
      </a:folHlink>
    </a:clrScheme>
    <a:fontScheme name="NRG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NRG_CVs">
  <a:themeElements>
    <a:clrScheme name="NRG_Colours">
      <a:dk1>
        <a:srgbClr val="000000"/>
      </a:dk1>
      <a:lt1>
        <a:srgbClr val="FFFFFF"/>
      </a:lt1>
      <a:dk2>
        <a:srgbClr val="FF0000"/>
      </a:dk2>
      <a:lt2>
        <a:srgbClr val="9C9E9F"/>
      </a:lt2>
      <a:accent1>
        <a:srgbClr val="FF0000"/>
      </a:accent1>
      <a:accent2>
        <a:srgbClr val="756E52"/>
      </a:accent2>
      <a:accent3>
        <a:srgbClr val="9C6409"/>
      </a:accent3>
      <a:accent4>
        <a:srgbClr val="4D5357"/>
      </a:accent4>
      <a:accent5>
        <a:srgbClr val="9C9E9F"/>
      </a:accent5>
      <a:accent6>
        <a:srgbClr val="707173"/>
      </a:accent6>
      <a:hlink>
        <a:srgbClr val="707173"/>
      </a:hlink>
      <a:folHlink>
        <a:srgbClr val="FF0000"/>
      </a:folHlink>
    </a:clrScheme>
    <a:fontScheme name="NRG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NRG_Compliance">
  <a:themeElements>
    <a:clrScheme name="NRG_Colours">
      <a:dk1>
        <a:srgbClr val="000000"/>
      </a:dk1>
      <a:lt1>
        <a:srgbClr val="FFFFFF"/>
      </a:lt1>
      <a:dk2>
        <a:srgbClr val="FF0000"/>
      </a:dk2>
      <a:lt2>
        <a:srgbClr val="9C9E9F"/>
      </a:lt2>
      <a:accent1>
        <a:srgbClr val="FF0000"/>
      </a:accent1>
      <a:accent2>
        <a:srgbClr val="756E52"/>
      </a:accent2>
      <a:accent3>
        <a:srgbClr val="9C6409"/>
      </a:accent3>
      <a:accent4>
        <a:srgbClr val="4D5357"/>
      </a:accent4>
      <a:accent5>
        <a:srgbClr val="9C9E9F"/>
      </a:accent5>
      <a:accent6>
        <a:srgbClr val="707173"/>
      </a:accent6>
      <a:hlink>
        <a:srgbClr val="707173"/>
      </a:hlink>
      <a:folHlink>
        <a:srgbClr val="FF0000"/>
      </a:folHlink>
    </a:clrScheme>
    <a:fontScheme name="NRG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NRG_Back cover">
  <a:themeElements>
    <a:clrScheme name="NRG_Colours">
      <a:dk1>
        <a:srgbClr val="000000"/>
      </a:dk1>
      <a:lt1>
        <a:srgbClr val="FFFFFF"/>
      </a:lt1>
      <a:dk2>
        <a:srgbClr val="FF0000"/>
      </a:dk2>
      <a:lt2>
        <a:srgbClr val="9C9E9F"/>
      </a:lt2>
      <a:accent1>
        <a:srgbClr val="FF0000"/>
      </a:accent1>
      <a:accent2>
        <a:srgbClr val="756E52"/>
      </a:accent2>
      <a:accent3>
        <a:srgbClr val="9C6409"/>
      </a:accent3>
      <a:accent4>
        <a:srgbClr val="4D5357"/>
      </a:accent4>
      <a:accent5>
        <a:srgbClr val="9C9E9F"/>
      </a:accent5>
      <a:accent6>
        <a:srgbClr val="707173"/>
      </a:accent6>
      <a:hlink>
        <a:srgbClr val="707173"/>
      </a:hlink>
      <a:folHlink>
        <a:srgbClr val="FF0000"/>
      </a:folHlink>
    </a:clrScheme>
    <a:fontScheme name="NRG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NRG_Cover">
  <a:themeElements>
    <a:clrScheme name="NRG_Colours">
      <a:dk1>
        <a:srgbClr val="000000"/>
      </a:dk1>
      <a:lt1>
        <a:srgbClr val="FFFFFF"/>
      </a:lt1>
      <a:dk2>
        <a:srgbClr val="FF0000"/>
      </a:dk2>
      <a:lt2>
        <a:srgbClr val="9C9E9F"/>
      </a:lt2>
      <a:accent1>
        <a:srgbClr val="FF0000"/>
      </a:accent1>
      <a:accent2>
        <a:srgbClr val="756E52"/>
      </a:accent2>
      <a:accent3>
        <a:srgbClr val="9C6409"/>
      </a:accent3>
      <a:accent4>
        <a:srgbClr val="4D5357"/>
      </a:accent4>
      <a:accent5>
        <a:srgbClr val="9C9E9F"/>
      </a:accent5>
      <a:accent6>
        <a:srgbClr val="707173"/>
      </a:accent6>
      <a:hlink>
        <a:srgbClr val="707173"/>
      </a:hlink>
      <a:folHlink>
        <a:srgbClr val="FF0000"/>
      </a:folHlink>
    </a:clrScheme>
    <a:fontScheme name="NRG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NRF_Layouts_US</Template>
  <TotalTime>7794</TotalTime>
  <Words>854</Words>
  <Application>Microsoft Macintosh PowerPoint</Application>
  <PresentationFormat>On-screen Show (4:3)</PresentationFormat>
  <Paragraphs>72</Paragraphs>
  <Slides>9</Slides>
  <Notes>0</Notes>
  <HiddenSlides>0</HiddenSlides>
  <MMClips>0</MMClips>
  <ScaleCrop>false</ScaleCrop>
  <HeadingPairs>
    <vt:vector size="4" baseType="variant">
      <vt:variant>
        <vt:lpstr>Theme</vt:lpstr>
      </vt:variant>
      <vt:variant>
        <vt:i4>9</vt:i4>
      </vt:variant>
      <vt:variant>
        <vt:lpstr>Slide Titles</vt:lpstr>
      </vt:variant>
      <vt:variant>
        <vt:i4>9</vt:i4>
      </vt:variant>
    </vt:vector>
  </HeadingPairs>
  <TitlesOfParts>
    <vt:vector size="18" baseType="lpstr">
      <vt:lpstr>NRG_Content</vt:lpstr>
      <vt:lpstr>NRG_Charts</vt:lpstr>
      <vt:lpstr>NRG_Tables</vt:lpstr>
      <vt:lpstr>NRG_Maps</vt:lpstr>
      <vt:lpstr>NRG_Quotations</vt:lpstr>
      <vt:lpstr>NRG_CVs</vt:lpstr>
      <vt:lpstr>NRG_Compliance</vt:lpstr>
      <vt:lpstr>NRG_Back cover</vt:lpstr>
      <vt:lpstr>NRG_Cover</vt:lpstr>
      <vt:lpstr>New York, a Home for  Latin American Arbitration?</vt:lpstr>
      <vt:lpstr>New York as a Global Seat of Arbitration</vt:lpstr>
      <vt:lpstr>International Arbitration Trends</vt:lpstr>
      <vt:lpstr>PowerPoint Presentation</vt:lpstr>
      <vt:lpstr>28 U.S.C §1782 – Assistance to Foreign Tribunals</vt:lpstr>
      <vt:lpstr>Challenging Awards Under FAA Chapter 10 in N.Y.</vt:lpstr>
      <vt:lpstr>Enforcing Foreign Awards Under FAA Chapter  2 in N.Y.</vt:lpstr>
      <vt:lpstr>PowerPoint Presentation</vt:lpstr>
      <vt:lpstr>PowerPoint Presentation</vt:lpstr>
    </vt:vector>
  </TitlesOfParts>
  <Manager>Rod Lambert</Manager>
  <Company>Mediasterling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Norton Rose presentation</dc:title>
  <dc:subject>Norton Rose presentation</dc:subject>
  <dc:creator>Helen Jones, Fiona McKenzie</dc:creator>
  <dc:description>built by: www.mediasterling.com</dc:description>
  <cp:lastModifiedBy>Maha Masud</cp:lastModifiedBy>
  <cp:revision>119</cp:revision>
  <dcterms:created xsi:type="dcterms:W3CDTF">2011-12-07T11:53:13Z</dcterms:created>
  <dcterms:modified xsi:type="dcterms:W3CDTF">2014-02-06T14:38:57Z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_Version">
    <vt:lpwstr>3.0.19</vt:lpwstr>
  </property>
  <property fmtid="{D5CDD505-2E9C-101B-9397-08002B2CF9AE}" pid="3" name="MS_MediaSterling">
    <vt:bool>true</vt:bool>
  </property>
  <property fmtid="{D5CDD505-2E9C-101B-9397-08002B2CF9AE}" pid="4" name="MS_InstallKey">
    <vt:i4>2</vt:i4>
  </property>
  <property fmtid="{D5CDD505-2E9C-101B-9397-08002B2CF9AE}" pid="5" name="MS_ClientFolder">
    <vt:lpwstr>English (US)</vt:lpwstr>
  </property>
</Properties>
</file>